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294" r:id="rId3"/>
    <p:sldId id="288" r:id="rId4"/>
    <p:sldId id="304" r:id="rId5"/>
    <p:sldId id="257" r:id="rId6"/>
    <p:sldId id="260" r:id="rId7"/>
    <p:sldId id="261" r:id="rId8"/>
    <p:sldId id="307" r:id="rId9"/>
    <p:sldId id="258" r:id="rId10"/>
    <p:sldId id="259" r:id="rId11"/>
    <p:sldId id="264" r:id="rId12"/>
    <p:sldId id="306" r:id="rId13"/>
    <p:sldId id="269" r:id="rId14"/>
    <p:sldId id="266" r:id="rId15"/>
    <p:sldId id="262" r:id="rId16"/>
    <p:sldId id="305" r:id="rId17"/>
    <p:sldId id="265" r:id="rId18"/>
    <p:sldId id="263" r:id="rId19"/>
    <p:sldId id="268" r:id="rId20"/>
    <p:sldId id="308" r:id="rId21"/>
    <p:sldId id="267" r:id="rId22"/>
    <p:sldId id="270" r:id="rId23"/>
    <p:sldId id="271" r:id="rId24"/>
    <p:sldId id="309" r:id="rId25"/>
    <p:sldId id="272" r:id="rId26"/>
    <p:sldId id="276" r:id="rId27"/>
    <p:sldId id="274" r:id="rId28"/>
    <p:sldId id="310" r:id="rId29"/>
    <p:sldId id="279" r:id="rId30"/>
    <p:sldId id="275" r:id="rId31"/>
    <p:sldId id="277" r:id="rId32"/>
    <p:sldId id="311" r:id="rId33"/>
    <p:sldId id="280" r:id="rId34"/>
    <p:sldId id="285" r:id="rId35"/>
    <p:sldId id="282" r:id="rId36"/>
    <p:sldId id="312" r:id="rId37"/>
    <p:sldId id="292" r:id="rId38"/>
    <p:sldId id="281" r:id="rId39"/>
    <p:sldId id="287" r:id="rId40"/>
    <p:sldId id="313" r:id="rId41"/>
    <p:sldId id="283" r:id="rId42"/>
    <p:sldId id="291" r:id="rId43"/>
    <p:sldId id="286" r:id="rId44"/>
    <p:sldId id="314" r:id="rId45"/>
    <p:sldId id="289" r:id="rId46"/>
    <p:sldId id="296" r:id="rId47"/>
    <p:sldId id="290" r:id="rId48"/>
    <p:sldId id="315" r:id="rId49"/>
    <p:sldId id="297" r:id="rId50"/>
    <p:sldId id="298" r:id="rId51"/>
    <p:sldId id="299" r:id="rId52"/>
    <p:sldId id="316" r:id="rId53"/>
    <p:sldId id="302" r:id="rId54"/>
    <p:sldId id="301" r:id="rId55"/>
    <p:sldId id="303" r:id="rId5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NbPED9ZUznIgsV6Djmxnw" hashData="oTHCS0TXlpLBcGxXgBtfP5dknH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362100"/>
    <a:srgbClr val="100A00"/>
    <a:srgbClr val="583900"/>
    <a:srgbClr val="993366"/>
    <a:srgbClr val="FFC1E0"/>
    <a:srgbClr val="005024"/>
    <a:srgbClr val="FF99CC"/>
    <a:srgbClr val="FF6699"/>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640"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13422A-0361-4BA3-819E-038D55A0EEDA}" type="datetimeFigureOut">
              <a:rPr lang="es-PE" smtClean="0"/>
              <a:pPr/>
              <a:t>13/11/2018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D81409-697E-4275-9849-8771E0D793F7}"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46D81409-697E-4275-9849-8771E0D793F7}" type="slidenum">
              <a:rPr lang="es-PE" smtClean="0"/>
              <a:pPr/>
              <a:t>18</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57BC5C8-B116-47B9-8C7B-28D9A428A440}"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9FE367F-65F7-4E08-A6E5-463B97A65A97}" type="datetimeFigureOut">
              <a:rPr lang="es-PE" smtClean="0"/>
              <a:pPr/>
              <a:t>13/11/2018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57BC5C8-B116-47B9-8C7B-28D9A428A440}"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4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0.png"/><Relationship Id="rId18" Type="http://schemas.openxmlformats.org/officeDocument/2006/relationships/image" Target="../media/image8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hyperlink" Target="http://www.mispps.com/" TargetMode="External"/><Relationship Id="rId15" Type="http://schemas.openxmlformats.org/officeDocument/2006/relationships/image" Target="../media/image81.png"/><Relationship Id="rId10" Type="http://schemas.openxmlformats.org/officeDocument/2006/relationships/hyperlink" Target="https://www.facebook.com/mispps" TargetMode="External"/><Relationship Id="rId4" Type="http://schemas.openxmlformats.org/officeDocument/2006/relationships/image" Target="../media/image75.png"/><Relationship Id="rId9" Type="http://schemas.openxmlformats.org/officeDocument/2006/relationships/image" Target="../media/image7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7000">
              <a:srgbClr val="6633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tock-photo-2756383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Anillo"/>
          <p:cNvSpPr/>
          <p:nvPr/>
        </p:nvSpPr>
        <p:spPr>
          <a:xfrm>
            <a:off x="0"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6"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000100"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00166" y="1285866"/>
            <a:ext cx="1000100" cy="242888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357300"/>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48"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286248"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1285866"/>
            <a:ext cx="1000100" cy="242888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715008"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215074" y="1285862"/>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643702" y="1214424"/>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143768" y="1214424"/>
            <a:ext cx="1000100" cy="2428868"/>
          </a:xfrm>
          <a:prstGeom prst="donut">
            <a:avLst/>
          </a:prstGeom>
          <a:blipFill dpi="0" rotWithShape="1">
            <a:blip r:embed="rId4">
              <a:duotone>
                <a:prstClr val="black"/>
                <a:schemeClr val="accent6">
                  <a:tint val="45000"/>
                  <a:satMod val="400000"/>
                </a:schemeClr>
              </a:duotone>
              <a:lum bright="3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715272" y="1285862"/>
            <a:ext cx="1000100" cy="2428868"/>
          </a:xfrm>
          <a:prstGeom prst="donut">
            <a:avLst/>
          </a:prstGeom>
          <a:blipFill dpi="0" rotWithShape="1">
            <a:blip r:embed="rId4">
              <a:duotone>
                <a:prstClr val="black"/>
                <a:schemeClr val="accent6">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8143900" y="1285866"/>
            <a:ext cx="1000100" cy="2428888"/>
          </a:xfrm>
          <a:prstGeom prst="donut">
            <a:avLst/>
          </a:prstGeom>
          <a:blipFill dpi="0" rotWithShape="1">
            <a:blip r:embed="rId4">
              <a:duotone>
                <a:prstClr val="black"/>
                <a:schemeClr val="accent6">
                  <a:tint val="45000"/>
                  <a:satMod val="400000"/>
                </a:schemeClr>
              </a:duotone>
              <a:lum bright="4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4" name="23 Imagen" descr="cooltext305253383390235.png"/>
          <p:cNvPicPr>
            <a:picLocks noChangeAspect="1"/>
          </p:cNvPicPr>
          <p:nvPr/>
        </p:nvPicPr>
        <p:blipFill>
          <a:blip r:embed="rId5">
            <a:duotone>
              <a:prstClr val="black"/>
              <a:schemeClr val="accent6">
                <a:tint val="45000"/>
                <a:satMod val="400000"/>
              </a:schemeClr>
            </a:duotone>
            <a:lum contrast="40000"/>
          </a:blip>
          <a:stretch>
            <a:fillRect/>
          </a:stretch>
        </p:blipFill>
        <p:spPr>
          <a:xfrm>
            <a:off x="6929454" y="4258480"/>
            <a:ext cx="1857388" cy="283768"/>
          </a:xfrm>
          <a:prstGeom prst="rect">
            <a:avLst/>
          </a:prstGeom>
        </p:spPr>
      </p:pic>
      <p:pic>
        <p:nvPicPr>
          <p:cNvPr id="25" name="24 Imagen" descr="Cool Text - Inspiracin 305412033659574.png"/>
          <p:cNvPicPr>
            <a:picLocks noChangeAspect="1"/>
          </p:cNvPicPr>
          <p:nvPr/>
        </p:nvPicPr>
        <p:blipFill>
          <a:blip r:embed="rId6">
            <a:lum contrast="20000"/>
          </a:blip>
          <a:stretch>
            <a:fillRect/>
          </a:stretch>
        </p:blipFill>
        <p:spPr>
          <a:xfrm>
            <a:off x="4357685" y="1193816"/>
            <a:ext cx="3929091" cy="1397737"/>
          </a:xfrm>
          <a:prstGeom prst="rect">
            <a:avLst/>
          </a:prstGeom>
        </p:spPr>
      </p:pic>
      <p:pic>
        <p:nvPicPr>
          <p:cNvPr id="26" name="25 Imagen" descr="Cool Text - Fotogrfica 305412063809703.png"/>
          <p:cNvPicPr>
            <a:picLocks noChangeAspect="1"/>
          </p:cNvPicPr>
          <p:nvPr/>
        </p:nvPicPr>
        <p:blipFill>
          <a:blip r:embed="rId7">
            <a:lum contrast="20000"/>
          </a:blip>
          <a:stretch>
            <a:fillRect/>
          </a:stretch>
        </p:blipFill>
        <p:spPr>
          <a:xfrm>
            <a:off x="4000496" y="2428874"/>
            <a:ext cx="4495366" cy="1285884"/>
          </a:xfrm>
          <a:prstGeom prst="rect">
            <a:avLst/>
          </a:prstGeom>
        </p:spPr>
      </p:pic>
      <p:pic>
        <p:nvPicPr>
          <p:cNvPr id="27" name="26 Imagen" descr="stock-photo-2756383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2000">
    <p:sndAc>
      <p:stSnd loop="1">
        <p:snd r:embed="rId2" name="I have a dream - Richard Clayder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3000" fill="hold"/>
                                        <p:tgtEl>
                                          <p:spTgt spid="3"/>
                                        </p:tgtEl>
                                        <p:attrNameLst>
                                          <p:attrName>ppt_w</p:attrName>
                                        </p:attrNameLst>
                                      </p:cBhvr>
                                      <p:tavLst>
                                        <p:tav tm="0" fmla="#ppt_w*sin(2.5*pi*$)">
                                          <p:val>
                                            <p:fltVal val="0"/>
                                          </p:val>
                                        </p:tav>
                                        <p:tav tm="100000">
                                          <p:val>
                                            <p:fltVal val="1"/>
                                          </p:val>
                                        </p:tav>
                                      </p:tavLst>
                                    </p:anim>
                                    <p:anim calcmode="lin" valueType="num">
                                      <p:cBhvr>
                                        <p:cTn id="82" dur="3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3000" fill="hold"/>
                                        <p:tgtEl>
                                          <p:spTgt spid="4"/>
                                        </p:tgtEl>
                                        <p:attrNameLst>
                                          <p:attrName>ppt_w</p:attrName>
                                        </p:attrNameLst>
                                      </p:cBhvr>
                                      <p:tavLst>
                                        <p:tav tm="0">
                                          <p:val>
                                            <p:strVal val="#ppt_w"/>
                                          </p:val>
                                        </p:tav>
                                        <p:tav tm="100000">
                                          <p:val>
                                            <p:strVal val="#ppt_w"/>
                                          </p:val>
                                        </p:tav>
                                      </p:tavLst>
                                    </p:anim>
                                    <p:anim calcmode="lin" valueType="num">
                                      <p:cBhvr>
                                        <p:cTn id="86" dur="3000" fill="hold"/>
                                        <p:tgtEl>
                                          <p:spTgt spid="4"/>
                                        </p:tgtEl>
                                        <p:attrNameLst>
                                          <p:attrName>ppt_h</p:attrName>
                                        </p:attrNameLst>
                                      </p:cBhvr>
                                      <p:tavLst>
                                        <p:tav tm="0" fmla="#ppt_h*sin(2.5*pi*$)">
                                          <p:val>
                                            <p:fltVal val="0"/>
                                          </p:val>
                                        </p:tav>
                                        <p:tav tm="100000">
                                          <p:val>
                                            <p:fltVal val="1"/>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fmla="#ppt_w*sin(2.5*pi*$)">
                                          <p:val>
                                            <p:fltVal val="0"/>
                                          </p:val>
                                        </p:tav>
                                        <p:tav tm="100000">
                                          <p:val>
                                            <p:fltVal val="1"/>
                                          </p:val>
                                        </p:tav>
                                      </p:tavLst>
                                    </p:anim>
                                    <p:anim calcmode="lin" valueType="num">
                                      <p:cBhvr>
                                        <p:cTn id="90" dur="3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3000" fill="hold"/>
                                        <p:tgtEl>
                                          <p:spTgt spid="6"/>
                                        </p:tgtEl>
                                        <p:attrNameLst>
                                          <p:attrName>ppt_w</p:attrName>
                                        </p:attrNameLst>
                                      </p:cBhvr>
                                      <p:tavLst>
                                        <p:tav tm="0">
                                          <p:val>
                                            <p:strVal val="#ppt_w"/>
                                          </p:val>
                                        </p:tav>
                                        <p:tav tm="100000">
                                          <p:val>
                                            <p:strVal val="#ppt_w"/>
                                          </p:val>
                                        </p:tav>
                                      </p:tavLst>
                                    </p:anim>
                                    <p:anim calcmode="lin" valueType="num">
                                      <p:cBhvr>
                                        <p:cTn id="94" dur="3000" fill="hold"/>
                                        <p:tgtEl>
                                          <p:spTgt spid="6"/>
                                        </p:tgtEl>
                                        <p:attrNameLst>
                                          <p:attrName>ppt_h</p:attrName>
                                        </p:attrNameLst>
                                      </p:cBhvr>
                                      <p:tavLst>
                                        <p:tav tm="0" fmla="#ppt_h*sin(2.5*pi*$)">
                                          <p:val>
                                            <p:fltVal val="0"/>
                                          </p:val>
                                        </p:tav>
                                        <p:tav tm="100000">
                                          <p:val>
                                            <p:fltVal val="1"/>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3000" fill="hold"/>
                                        <p:tgtEl>
                                          <p:spTgt spid="7"/>
                                        </p:tgtEl>
                                        <p:attrNameLst>
                                          <p:attrName>ppt_w</p:attrName>
                                        </p:attrNameLst>
                                      </p:cBhvr>
                                      <p:tavLst>
                                        <p:tav tm="0" fmla="#ppt_w*sin(2.5*pi*$)">
                                          <p:val>
                                            <p:fltVal val="0"/>
                                          </p:val>
                                        </p:tav>
                                        <p:tav tm="100000">
                                          <p:val>
                                            <p:fltVal val="1"/>
                                          </p:val>
                                        </p:tav>
                                      </p:tavLst>
                                    </p:anim>
                                    <p:anim calcmode="lin" valueType="num">
                                      <p:cBhvr>
                                        <p:cTn id="98" dur="3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3000" fill="hold"/>
                                        <p:tgtEl>
                                          <p:spTgt spid="8"/>
                                        </p:tgtEl>
                                        <p:attrNameLst>
                                          <p:attrName>ppt_w</p:attrName>
                                        </p:attrNameLst>
                                      </p:cBhvr>
                                      <p:tavLst>
                                        <p:tav tm="0">
                                          <p:val>
                                            <p:strVal val="#ppt_w"/>
                                          </p:val>
                                        </p:tav>
                                        <p:tav tm="100000">
                                          <p:val>
                                            <p:strVal val="#ppt_w"/>
                                          </p:val>
                                        </p:tav>
                                      </p:tavLst>
                                    </p:anim>
                                    <p:anim calcmode="lin" valueType="num">
                                      <p:cBhvr>
                                        <p:cTn id="102" dur="3000" fill="hold"/>
                                        <p:tgtEl>
                                          <p:spTgt spid="8"/>
                                        </p:tgtEl>
                                        <p:attrNameLst>
                                          <p:attrName>ppt_h</p:attrName>
                                        </p:attrNameLst>
                                      </p:cBhvr>
                                      <p:tavLst>
                                        <p:tav tm="0" fmla="#ppt_h*sin(2.5*pi*$)">
                                          <p:val>
                                            <p:fltVal val="0"/>
                                          </p:val>
                                        </p:tav>
                                        <p:tav tm="100000">
                                          <p:val>
                                            <p:fltVal val="1"/>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3000" fill="hold"/>
                                        <p:tgtEl>
                                          <p:spTgt spid="9"/>
                                        </p:tgtEl>
                                        <p:attrNameLst>
                                          <p:attrName>ppt_w</p:attrName>
                                        </p:attrNameLst>
                                      </p:cBhvr>
                                      <p:tavLst>
                                        <p:tav tm="0" fmla="#ppt_w*sin(2.5*pi*$)">
                                          <p:val>
                                            <p:fltVal val="0"/>
                                          </p:val>
                                        </p:tav>
                                        <p:tav tm="100000">
                                          <p:val>
                                            <p:fltVal val="1"/>
                                          </p:val>
                                        </p:tav>
                                      </p:tavLst>
                                    </p:anim>
                                    <p:anim calcmode="lin" valueType="num">
                                      <p:cBhvr>
                                        <p:cTn id="106" dur="3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strVal val="#ppt_w"/>
                                          </p:val>
                                        </p:tav>
                                        <p:tav tm="100000">
                                          <p:val>
                                            <p:strVal val="#ppt_w"/>
                                          </p:val>
                                        </p:tav>
                                      </p:tavLst>
                                    </p:anim>
                                    <p:anim calcmode="lin" valueType="num">
                                      <p:cBhvr>
                                        <p:cTn id="110" dur="3000" fill="hold"/>
                                        <p:tgtEl>
                                          <p:spTgt spid="10"/>
                                        </p:tgtEl>
                                        <p:attrNameLst>
                                          <p:attrName>ppt_h</p:attrName>
                                        </p:attrNameLst>
                                      </p:cBhvr>
                                      <p:tavLst>
                                        <p:tav tm="0" fmla="#ppt_h*sin(2.5*pi*$)">
                                          <p:val>
                                            <p:fltVal val="0"/>
                                          </p:val>
                                        </p:tav>
                                        <p:tav tm="100000">
                                          <p:val>
                                            <p:fltVal val="1"/>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3000" fill="hold"/>
                                        <p:tgtEl>
                                          <p:spTgt spid="11"/>
                                        </p:tgtEl>
                                        <p:attrNameLst>
                                          <p:attrName>ppt_w</p:attrName>
                                        </p:attrNameLst>
                                      </p:cBhvr>
                                      <p:tavLst>
                                        <p:tav tm="0" fmla="#ppt_w*sin(2.5*pi*$)">
                                          <p:val>
                                            <p:fltVal val="0"/>
                                          </p:val>
                                        </p:tav>
                                        <p:tav tm="100000">
                                          <p:val>
                                            <p:fltVal val="1"/>
                                          </p:val>
                                        </p:tav>
                                      </p:tavLst>
                                    </p:anim>
                                    <p:anim calcmode="lin" valueType="num">
                                      <p:cBhvr>
                                        <p:cTn id="114" dur="3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3000" fill="hold"/>
                                        <p:tgtEl>
                                          <p:spTgt spid="12"/>
                                        </p:tgtEl>
                                        <p:attrNameLst>
                                          <p:attrName>ppt_w</p:attrName>
                                        </p:attrNameLst>
                                      </p:cBhvr>
                                      <p:tavLst>
                                        <p:tav tm="0">
                                          <p:val>
                                            <p:strVal val="#ppt_w"/>
                                          </p:val>
                                        </p:tav>
                                        <p:tav tm="100000">
                                          <p:val>
                                            <p:strVal val="#ppt_w"/>
                                          </p:val>
                                        </p:tav>
                                      </p:tavLst>
                                    </p:anim>
                                    <p:anim calcmode="lin" valueType="num">
                                      <p:cBhvr>
                                        <p:cTn id="118" dur="3000" fill="hold"/>
                                        <p:tgtEl>
                                          <p:spTgt spid="12"/>
                                        </p:tgtEl>
                                        <p:attrNameLst>
                                          <p:attrName>ppt_h</p:attrName>
                                        </p:attrNameLst>
                                      </p:cBhvr>
                                      <p:tavLst>
                                        <p:tav tm="0" fmla="#ppt_h*sin(2.5*pi*$)">
                                          <p:val>
                                            <p:fltVal val="0"/>
                                          </p:val>
                                        </p:tav>
                                        <p:tav tm="100000">
                                          <p:val>
                                            <p:fltVal val="1"/>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fmla="#ppt_w*sin(2.5*pi*$)">
                                          <p:val>
                                            <p:fltVal val="0"/>
                                          </p:val>
                                        </p:tav>
                                        <p:tav tm="100000">
                                          <p:val>
                                            <p:fltVal val="1"/>
                                          </p:val>
                                        </p:tav>
                                      </p:tavLst>
                                    </p:anim>
                                    <p:anim calcmode="lin" valueType="num">
                                      <p:cBhvr>
                                        <p:cTn id="122" dur="3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3000" fill="hold"/>
                                        <p:tgtEl>
                                          <p:spTgt spid="14"/>
                                        </p:tgtEl>
                                        <p:attrNameLst>
                                          <p:attrName>ppt_w</p:attrName>
                                        </p:attrNameLst>
                                      </p:cBhvr>
                                      <p:tavLst>
                                        <p:tav tm="0">
                                          <p:val>
                                            <p:strVal val="#ppt_w"/>
                                          </p:val>
                                        </p:tav>
                                        <p:tav tm="100000">
                                          <p:val>
                                            <p:strVal val="#ppt_w"/>
                                          </p:val>
                                        </p:tav>
                                      </p:tavLst>
                                    </p:anim>
                                    <p:anim calcmode="lin" valueType="num">
                                      <p:cBhvr>
                                        <p:cTn id="126" dur="3000" fill="hold"/>
                                        <p:tgtEl>
                                          <p:spTgt spid="14"/>
                                        </p:tgtEl>
                                        <p:attrNameLst>
                                          <p:attrName>ppt_h</p:attrName>
                                        </p:attrNameLst>
                                      </p:cBhvr>
                                      <p:tavLst>
                                        <p:tav tm="0" fmla="#ppt_h*sin(2.5*pi*$)">
                                          <p:val>
                                            <p:fltVal val="0"/>
                                          </p:val>
                                        </p:tav>
                                        <p:tav tm="100000">
                                          <p:val>
                                            <p:fltVal val="1"/>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3000" fill="hold"/>
                                        <p:tgtEl>
                                          <p:spTgt spid="15"/>
                                        </p:tgtEl>
                                        <p:attrNameLst>
                                          <p:attrName>ppt_w</p:attrName>
                                        </p:attrNameLst>
                                      </p:cBhvr>
                                      <p:tavLst>
                                        <p:tav tm="0" fmla="#ppt_w*sin(2.5*pi*$)">
                                          <p:val>
                                            <p:fltVal val="0"/>
                                          </p:val>
                                        </p:tav>
                                        <p:tav tm="100000">
                                          <p:val>
                                            <p:fltVal val="1"/>
                                          </p:val>
                                        </p:tav>
                                      </p:tavLst>
                                    </p:anim>
                                    <p:anim calcmode="lin" valueType="num">
                                      <p:cBhvr>
                                        <p:cTn id="130" dur="3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3000" fill="hold"/>
                                        <p:tgtEl>
                                          <p:spTgt spid="16"/>
                                        </p:tgtEl>
                                        <p:attrNameLst>
                                          <p:attrName>ppt_w</p:attrName>
                                        </p:attrNameLst>
                                      </p:cBhvr>
                                      <p:tavLst>
                                        <p:tav tm="0">
                                          <p:val>
                                            <p:strVal val="#ppt_w"/>
                                          </p:val>
                                        </p:tav>
                                        <p:tav tm="100000">
                                          <p:val>
                                            <p:strVal val="#ppt_w"/>
                                          </p:val>
                                        </p:tav>
                                      </p:tavLst>
                                    </p:anim>
                                    <p:anim calcmode="lin" valueType="num">
                                      <p:cBhvr>
                                        <p:cTn id="134" dur="3000" fill="hold"/>
                                        <p:tgtEl>
                                          <p:spTgt spid="16"/>
                                        </p:tgtEl>
                                        <p:attrNameLst>
                                          <p:attrName>ppt_h</p:attrName>
                                        </p:attrNameLst>
                                      </p:cBhvr>
                                      <p:tavLst>
                                        <p:tav tm="0" fmla="#ppt_h*sin(2.5*pi*$)">
                                          <p:val>
                                            <p:fltVal val="0"/>
                                          </p:val>
                                        </p:tav>
                                        <p:tav tm="100000">
                                          <p:val>
                                            <p:fltVal val="1"/>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3000" fill="hold"/>
                                        <p:tgtEl>
                                          <p:spTgt spid="17"/>
                                        </p:tgtEl>
                                        <p:attrNameLst>
                                          <p:attrName>ppt_w</p:attrName>
                                        </p:attrNameLst>
                                      </p:cBhvr>
                                      <p:tavLst>
                                        <p:tav tm="0" fmla="#ppt_w*sin(2.5*pi*$)">
                                          <p:val>
                                            <p:fltVal val="0"/>
                                          </p:val>
                                        </p:tav>
                                        <p:tav tm="100000">
                                          <p:val>
                                            <p:fltVal val="1"/>
                                          </p:val>
                                        </p:tav>
                                      </p:tavLst>
                                    </p:anim>
                                    <p:anim calcmode="lin" valueType="num">
                                      <p:cBhvr>
                                        <p:cTn id="138" dur="3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3000" fill="hold"/>
                                        <p:tgtEl>
                                          <p:spTgt spid="18"/>
                                        </p:tgtEl>
                                        <p:attrNameLst>
                                          <p:attrName>ppt_w</p:attrName>
                                        </p:attrNameLst>
                                      </p:cBhvr>
                                      <p:tavLst>
                                        <p:tav tm="0">
                                          <p:val>
                                            <p:strVal val="#ppt_w"/>
                                          </p:val>
                                        </p:tav>
                                        <p:tav tm="100000">
                                          <p:val>
                                            <p:strVal val="#ppt_w"/>
                                          </p:val>
                                        </p:tav>
                                      </p:tavLst>
                                    </p:anim>
                                    <p:anim calcmode="lin" valueType="num">
                                      <p:cBhvr>
                                        <p:cTn id="142" dur="3000" fill="hold"/>
                                        <p:tgtEl>
                                          <p:spTgt spid="18"/>
                                        </p:tgtEl>
                                        <p:attrNameLst>
                                          <p:attrName>ppt_h</p:attrName>
                                        </p:attrNameLst>
                                      </p:cBhvr>
                                      <p:tavLst>
                                        <p:tav tm="0" fmla="#ppt_h*sin(2.5*pi*$)">
                                          <p:val>
                                            <p:fltVal val="0"/>
                                          </p:val>
                                        </p:tav>
                                        <p:tav tm="100000">
                                          <p:val>
                                            <p:fltVal val="1"/>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3000" fill="hold"/>
                                        <p:tgtEl>
                                          <p:spTgt spid="19"/>
                                        </p:tgtEl>
                                        <p:attrNameLst>
                                          <p:attrName>ppt_w</p:attrName>
                                        </p:attrNameLst>
                                      </p:cBhvr>
                                      <p:tavLst>
                                        <p:tav tm="0" fmla="#ppt_w*sin(2.5*pi*$)">
                                          <p:val>
                                            <p:fltVal val="0"/>
                                          </p:val>
                                        </p:tav>
                                        <p:tav tm="100000">
                                          <p:val>
                                            <p:fltVal val="1"/>
                                          </p:val>
                                        </p:tav>
                                      </p:tavLst>
                                    </p:anim>
                                    <p:anim calcmode="lin" valueType="num">
                                      <p:cBhvr>
                                        <p:cTn id="146" dur="3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3000" fill="hold"/>
                                        <p:tgtEl>
                                          <p:spTgt spid="20"/>
                                        </p:tgtEl>
                                        <p:attrNameLst>
                                          <p:attrName>ppt_w</p:attrName>
                                        </p:attrNameLst>
                                      </p:cBhvr>
                                      <p:tavLst>
                                        <p:tav tm="0">
                                          <p:val>
                                            <p:strVal val="#ppt_w"/>
                                          </p:val>
                                        </p:tav>
                                        <p:tav tm="100000">
                                          <p:val>
                                            <p:strVal val="#ppt_w"/>
                                          </p:val>
                                        </p:tav>
                                      </p:tavLst>
                                    </p:anim>
                                    <p:anim calcmode="lin" valueType="num">
                                      <p:cBhvr>
                                        <p:cTn id="150" dur="3000" fill="hold"/>
                                        <p:tgtEl>
                                          <p:spTgt spid="20"/>
                                        </p:tgtEl>
                                        <p:attrNameLst>
                                          <p:attrName>ppt_h</p:attrName>
                                        </p:attrNameLst>
                                      </p:cBhvr>
                                      <p:tavLst>
                                        <p:tav tm="0" fmla="#ppt_h*sin(2.5*pi*$)">
                                          <p:val>
                                            <p:fltVal val="0"/>
                                          </p:val>
                                        </p:tav>
                                        <p:tav tm="100000">
                                          <p:val>
                                            <p:fltVal val="1"/>
                                          </p:val>
                                        </p:tav>
                                      </p:tavLst>
                                    </p:anim>
                                  </p:childTnLst>
                                </p:cTn>
                              </p:par>
                            </p:childTnLst>
                          </p:cTn>
                        </p:par>
                        <p:par>
                          <p:cTn id="151" fill="hold">
                            <p:stCondLst>
                              <p:cond delay="3000"/>
                            </p:stCondLst>
                            <p:childTnLst>
                              <p:par>
                                <p:cTn id="152" presetID="2" presetClass="exit" presetSubtype="8" fill="hold" grpId="2" nodeType="after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0-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4"/>
                                        </p:tgtEl>
                                        <p:attrNameLst>
                                          <p:attrName>ppt_x</p:attrName>
                                        </p:attrNameLst>
                                      </p:cBhvr>
                                      <p:tavLst>
                                        <p:tav tm="0">
                                          <p:val>
                                            <p:strVal val="ppt_x"/>
                                          </p:val>
                                        </p:tav>
                                        <p:tav tm="100000">
                                          <p:val>
                                            <p:strVal val="1+ppt_w/2"/>
                                          </p:val>
                                        </p:tav>
                                      </p:tavLst>
                                    </p:anim>
                                    <p:anim calcmode="lin" valueType="num">
                                      <p:cBhvr additive="base">
                                        <p:cTn id="158" dur="3000"/>
                                        <p:tgtEl>
                                          <p:spTgt spid="4"/>
                                        </p:tgtEl>
                                        <p:attrNameLst>
                                          <p:attrName>ppt_y</p:attrName>
                                        </p:attrNameLst>
                                      </p:cBhvr>
                                      <p:tavLst>
                                        <p:tav tm="0">
                                          <p:val>
                                            <p:strVal val="ppt_y"/>
                                          </p:val>
                                        </p:tav>
                                        <p:tav tm="100000">
                                          <p:val>
                                            <p:strVal val="ppt_y"/>
                                          </p:val>
                                        </p:tav>
                                      </p:tavLst>
                                    </p:anim>
                                    <p:set>
                                      <p:cBhvr>
                                        <p:cTn id="159" dur="1" fill="hold">
                                          <p:stCondLst>
                                            <p:cond delay="2999"/>
                                          </p:stCondLst>
                                        </p:cTn>
                                        <p:tgtEl>
                                          <p:spTgt spid="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5"/>
                                        </p:tgtEl>
                                        <p:attrNameLst>
                                          <p:attrName>ppt_x</p:attrName>
                                        </p:attrNameLst>
                                      </p:cBhvr>
                                      <p:tavLst>
                                        <p:tav tm="0">
                                          <p:val>
                                            <p:strVal val="ppt_x"/>
                                          </p:val>
                                        </p:tav>
                                        <p:tav tm="100000">
                                          <p:val>
                                            <p:strVal val="0-ppt_w/2"/>
                                          </p:val>
                                        </p:tav>
                                      </p:tavLst>
                                    </p:anim>
                                    <p:anim calcmode="lin" valueType="num">
                                      <p:cBhvr additive="base">
                                        <p:cTn id="162" dur="3000"/>
                                        <p:tgtEl>
                                          <p:spTgt spid="5"/>
                                        </p:tgtEl>
                                        <p:attrNameLst>
                                          <p:attrName>ppt_y</p:attrName>
                                        </p:attrNameLst>
                                      </p:cBhvr>
                                      <p:tavLst>
                                        <p:tav tm="0">
                                          <p:val>
                                            <p:strVal val="ppt_y"/>
                                          </p:val>
                                        </p:tav>
                                        <p:tav tm="100000">
                                          <p:val>
                                            <p:strVal val="ppt_y"/>
                                          </p:val>
                                        </p:tav>
                                      </p:tavLst>
                                    </p:anim>
                                    <p:set>
                                      <p:cBhvr>
                                        <p:cTn id="163" dur="1" fill="hold">
                                          <p:stCondLst>
                                            <p:cond delay="2999"/>
                                          </p:stCondLst>
                                        </p:cTn>
                                        <p:tgtEl>
                                          <p:spTgt spid="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6"/>
                                        </p:tgtEl>
                                        <p:attrNameLst>
                                          <p:attrName>ppt_x</p:attrName>
                                        </p:attrNameLst>
                                      </p:cBhvr>
                                      <p:tavLst>
                                        <p:tav tm="0">
                                          <p:val>
                                            <p:strVal val="ppt_x"/>
                                          </p:val>
                                        </p:tav>
                                        <p:tav tm="100000">
                                          <p:val>
                                            <p:strVal val="1+ppt_w/2"/>
                                          </p:val>
                                        </p:tav>
                                      </p:tavLst>
                                    </p:anim>
                                    <p:anim calcmode="lin" valueType="num">
                                      <p:cBhvr additive="base">
                                        <p:cTn id="166" dur="3000"/>
                                        <p:tgtEl>
                                          <p:spTgt spid="6"/>
                                        </p:tgtEl>
                                        <p:attrNameLst>
                                          <p:attrName>ppt_y</p:attrName>
                                        </p:attrNameLst>
                                      </p:cBhvr>
                                      <p:tavLst>
                                        <p:tav tm="0">
                                          <p:val>
                                            <p:strVal val="ppt_y"/>
                                          </p:val>
                                        </p:tav>
                                        <p:tav tm="100000">
                                          <p:val>
                                            <p:strVal val="ppt_y"/>
                                          </p:val>
                                        </p:tav>
                                      </p:tavLst>
                                    </p:anim>
                                    <p:set>
                                      <p:cBhvr>
                                        <p:cTn id="167" dur="1" fill="hold">
                                          <p:stCondLst>
                                            <p:cond delay="2999"/>
                                          </p:stCondLst>
                                        </p:cTn>
                                        <p:tgtEl>
                                          <p:spTgt spid="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7"/>
                                        </p:tgtEl>
                                        <p:attrNameLst>
                                          <p:attrName>ppt_x</p:attrName>
                                        </p:attrNameLst>
                                      </p:cBhvr>
                                      <p:tavLst>
                                        <p:tav tm="0">
                                          <p:val>
                                            <p:strVal val="ppt_x"/>
                                          </p:val>
                                        </p:tav>
                                        <p:tav tm="100000">
                                          <p:val>
                                            <p:strVal val="0-ppt_w/2"/>
                                          </p:val>
                                        </p:tav>
                                      </p:tavLst>
                                    </p:anim>
                                    <p:anim calcmode="lin" valueType="num">
                                      <p:cBhvr additive="base">
                                        <p:cTn id="170" dur="3000"/>
                                        <p:tgtEl>
                                          <p:spTgt spid="7"/>
                                        </p:tgtEl>
                                        <p:attrNameLst>
                                          <p:attrName>ppt_y</p:attrName>
                                        </p:attrNameLst>
                                      </p:cBhvr>
                                      <p:tavLst>
                                        <p:tav tm="0">
                                          <p:val>
                                            <p:strVal val="ppt_y"/>
                                          </p:val>
                                        </p:tav>
                                        <p:tav tm="100000">
                                          <p:val>
                                            <p:strVal val="ppt_y"/>
                                          </p:val>
                                        </p:tav>
                                      </p:tavLst>
                                    </p:anim>
                                    <p:set>
                                      <p:cBhvr>
                                        <p:cTn id="171" dur="1" fill="hold">
                                          <p:stCondLst>
                                            <p:cond delay="2999"/>
                                          </p:stCondLst>
                                        </p:cTn>
                                        <p:tgtEl>
                                          <p:spTgt spid="7"/>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3000"/>
                                        <p:tgtEl>
                                          <p:spTgt spid="8"/>
                                        </p:tgtEl>
                                        <p:attrNameLst>
                                          <p:attrName>ppt_x</p:attrName>
                                        </p:attrNameLst>
                                      </p:cBhvr>
                                      <p:tavLst>
                                        <p:tav tm="0">
                                          <p:val>
                                            <p:strVal val="ppt_x"/>
                                          </p:val>
                                        </p:tav>
                                        <p:tav tm="100000">
                                          <p:val>
                                            <p:strVal val="1+ppt_w/2"/>
                                          </p:val>
                                        </p:tav>
                                      </p:tavLst>
                                    </p:anim>
                                    <p:anim calcmode="lin" valueType="num">
                                      <p:cBhvr additive="base">
                                        <p:cTn id="174" dur="3000"/>
                                        <p:tgtEl>
                                          <p:spTgt spid="8"/>
                                        </p:tgtEl>
                                        <p:attrNameLst>
                                          <p:attrName>ppt_y</p:attrName>
                                        </p:attrNameLst>
                                      </p:cBhvr>
                                      <p:tavLst>
                                        <p:tav tm="0">
                                          <p:val>
                                            <p:strVal val="ppt_y"/>
                                          </p:val>
                                        </p:tav>
                                        <p:tav tm="100000">
                                          <p:val>
                                            <p:strVal val="ppt_y"/>
                                          </p:val>
                                        </p:tav>
                                      </p:tavLst>
                                    </p:anim>
                                    <p:set>
                                      <p:cBhvr>
                                        <p:cTn id="175" dur="1" fill="hold">
                                          <p:stCondLst>
                                            <p:cond delay="2999"/>
                                          </p:stCondLst>
                                        </p:cTn>
                                        <p:tgtEl>
                                          <p:spTgt spid="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0-ppt_w/2"/>
                                          </p:val>
                                        </p:tav>
                                      </p:tavLst>
                                    </p:anim>
                                    <p:anim calcmode="lin" valueType="num">
                                      <p:cBhvr additive="base">
                                        <p:cTn id="178" dur="3000"/>
                                        <p:tgtEl>
                                          <p:spTgt spid="9"/>
                                        </p:tgtEl>
                                        <p:attrNameLst>
                                          <p:attrName>ppt_y</p:attrName>
                                        </p:attrNameLst>
                                      </p:cBhvr>
                                      <p:tavLst>
                                        <p:tav tm="0">
                                          <p:val>
                                            <p:strVal val="ppt_y"/>
                                          </p:val>
                                        </p:tav>
                                        <p:tav tm="100000">
                                          <p:val>
                                            <p:strVal val="ppt_y"/>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1+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1"/>
                                        </p:tgtEl>
                                        <p:attrNameLst>
                                          <p:attrName>ppt_x</p:attrName>
                                        </p:attrNameLst>
                                      </p:cBhvr>
                                      <p:tavLst>
                                        <p:tav tm="0">
                                          <p:val>
                                            <p:strVal val="ppt_x"/>
                                          </p:val>
                                        </p:tav>
                                        <p:tav tm="100000">
                                          <p:val>
                                            <p:strVal val="0-ppt_w/2"/>
                                          </p:val>
                                        </p:tav>
                                      </p:tavLst>
                                    </p:anim>
                                    <p:anim calcmode="lin" valueType="num">
                                      <p:cBhvr additive="base">
                                        <p:cTn id="186" dur="3000"/>
                                        <p:tgtEl>
                                          <p:spTgt spid="11"/>
                                        </p:tgtEl>
                                        <p:attrNameLst>
                                          <p:attrName>ppt_y</p:attrName>
                                        </p:attrNameLst>
                                      </p:cBhvr>
                                      <p:tavLst>
                                        <p:tav tm="0">
                                          <p:val>
                                            <p:strVal val="ppt_y"/>
                                          </p:val>
                                        </p:tav>
                                        <p:tav tm="100000">
                                          <p:val>
                                            <p:strVal val="ppt_y"/>
                                          </p:val>
                                        </p:tav>
                                      </p:tavLst>
                                    </p:anim>
                                    <p:set>
                                      <p:cBhvr>
                                        <p:cTn id="187" dur="1" fill="hold">
                                          <p:stCondLst>
                                            <p:cond delay="2999"/>
                                          </p:stCondLst>
                                        </p:cTn>
                                        <p:tgtEl>
                                          <p:spTgt spid="11"/>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12"/>
                                        </p:tgtEl>
                                        <p:attrNameLst>
                                          <p:attrName>ppt_x</p:attrName>
                                        </p:attrNameLst>
                                      </p:cBhvr>
                                      <p:tavLst>
                                        <p:tav tm="0">
                                          <p:val>
                                            <p:strVal val="ppt_x"/>
                                          </p:val>
                                        </p:tav>
                                        <p:tav tm="100000">
                                          <p:val>
                                            <p:strVal val="1+ppt_w/2"/>
                                          </p:val>
                                        </p:tav>
                                      </p:tavLst>
                                    </p:anim>
                                    <p:anim calcmode="lin" valueType="num">
                                      <p:cBhvr additive="base">
                                        <p:cTn id="190" dur="3000"/>
                                        <p:tgtEl>
                                          <p:spTgt spid="12"/>
                                        </p:tgtEl>
                                        <p:attrNameLst>
                                          <p:attrName>ppt_y</p:attrName>
                                        </p:attrNameLst>
                                      </p:cBhvr>
                                      <p:tavLst>
                                        <p:tav tm="0">
                                          <p:val>
                                            <p:strVal val="ppt_y"/>
                                          </p:val>
                                        </p:tav>
                                        <p:tav tm="100000">
                                          <p:val>
                                            <p:strVal val="ppt_y"/>
                                          </p:val>
                                        </p:tav>
                                      </p:tavLst>
                                    </p:anim>
                                    <p:set>
                                      <p:cBhvr>
                                        <p:cTn id="191" dur="1" fill="hold">
                                          <p:stCondLst>
                                            <p:cond delay="2999"/>
                                          </p:stCondLst>
                                        </p:cTn>
                                        <p:tgtEl>
                                          <p:spTgt spid="12"/>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3"/>
                                        </p:tgtEl>
                                        <p:attrNameLst>
                                          <p:attrName>ppt_x</p:attrName>
                                        </p:attrNameLst>
                                      </p:cBhvr>
                                      <p:tavLst>
                                        <p:tav tm="0">
                                          <p:val>
                                            <p:strVal val="ppt_x"/>
                                          </p:val>
                                        </p:tav>
                                        <p:tav tm="100000">
                                          <p:val>
                                            <p:strVal val="0-ppt_w/2"/>
                                          </p:val>
                                        </p:tav>
                                      </p:tavLst>
                                    </p:anim>
                                    <p:anim calcmode="lin" valueType="num">
                                      <p:cBhvr additive="base">
                                        <p:cTn id="194" dur="3000"/>
                                        <p:tgtEl>
                                          <p:spTgt spid="13"/>
                                        </p:tgtEl>
                                        <p:attrNameLst>
                                          <p:attrName>ppt_y</p:attrName>
                                        </p:attrNameLst>
                                      </p:cBhvr>
                                      <p:tavLst>
                                        <p:tav tm="0">
                                          <p:val>
                                            <p:strVal val="ppt_y"/>
                                          </p:val>
                                        </p:tav>
                                        <p:tav tm="100000">
                                          <p:val>
                                            <p:strVal val="ppt_y"/>
                                          </p:val>
                                        </p:tav>
                                      </p:tavLst>
                                    </p:anim>
                                    <p:set>
                                      <p:cBhvr>
                                        <p:cTn id="195" dur="1" fill="hold">
                                          <p:stCondLst>
                                            <p:cond delay="2999"/>
                                          </p:stCondLst>
                                        </p:cTn>
                                        <p:tgtEl>
                                          <p:spTgt spid="13"/>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14"/>
                                        </p:tgtEl>
                                        <p:attrNameLst>
                                          <p:attrName>ppt_x</p:attrName>
                                        </p:attrNameLst>
                                      </p:cBhvr>
                                      <p:tavLst>
                                        <p:tav tm="0">
                                          <p:val>
                                            <p:strVal val="ppt_x"/>
                                          </p:val>
                                        </p:tav>
                                        <p:tav tm="100000">
                                          <p:val>
                                            <p:strVal val="1+ppt_w/2"/>
                                          </p:val>
                                        </p:tav>
                                      </p:tavLst>
                                    </p:anim>
                                    <p:anim calcmode="lin" valueType="num">
                                      <p:cBhvr additive="base">
                                        <p:cTn id="198" dur="3000"/>
                                        <p:tgtEl>
                                          <p:spTgt spid="14"/>
                                        </p:tgtEl>
                                        <p:attrNameLst>
                                          <p:attrName>ppt_y</p:attrName>
                                        </p:attrNameLst>
                                      </p:cBhvr>
                                      <p:tavLst>
                                        <p:tav tm="0">
                                          <p:val>
                                            <p:strVal val="ppt_y"/>
                                          </p:val>
                                        </p:tav>
                                        <p:tav tm="100000">
                                          <p:val>
                                            <p:strVal val="ppt_y"/>
                                          </p:val>
                                        </p:tav>
                                      </p:tavLst>
                                    </p:anim>
                                    <p:set>
                                      <p:cBhvr>
                                        <p:cTn id="199" dur="1" fill="hold">
                                          <p:stCondLst>
                                            <p:cond delay="2999"/>
                                          </p:stCondLst>
                                        </p:cTn>
                                        <p:tgtEl>
                                          <p:spTgt spid="14"/>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5"/>
                                        </p:tgtEl>
                                        <p:attrNameLst>
                                          <p:attrName>ppt_x</p:attrName>
                                        </p:attrNameLst>
                                      </p:cBhvr>
                                      <p:tavLst>
                                        <p:tav tm="0">
                                          <p:val>
                                            <p:strVal val="ppt_x"/>
                                          </p:val>
                                        </p:tav>
                                        <p:tav tm="100000">
                                          <p:val>
                                            <p:strVal val="0-ppt_w/2"/>
                                          </p:val>
                                        </p:tav>
                                      </p:tavLst>
                                    </p:anim>
                                    <p:anim calcmode="lin" valueType="num">
                                      <p:cBhvr additive="base">
                                        <p:cTn id="202" dur="3000"/>
                                        <p:tgtEl>
                                          <p:spTgt spid="15"/>
                                        </p:tgtEl>
                                        <p:attrNameLst>
                                          <p:attrName>ppt_y</p:attrName>
                                        </p:attrNameLst>
                                      </p:cBhvr>
                                      <p:tavLst>
                                        <p:tav tm="0">
                                          <p:val>
                                            <p:strVal val="ppt_y"/>
                                          </p:val>
                                        </p:tav>
                                        <p:tav tm="100000">
                                          <p:val>
                                            <p:strVal val="ppt_y"/>
                                          </p:val>
                                        </p:tav>
                                      </p:tavLst>
                                    </p:anim>
                                    <p:set>
                                      <p:cBhvr>
                                        <p:cTn id="203" dur="1" fill="hold">
                                          <p:stCondLst>
                                            <p:cond delay="2999"/>
                                          </p:stCondLst>
                                        </p:cTn>
                                        <p:tgtEl>
                                          <p:spTgt spid="1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6"/>
                                        </p:tgtEl>
                                        <p:attrNameLst>
                                          <p:attrName>ppt_x</p:attrName>
                                        </p:attrNameLst>
                                      </p:cBhvr>
                                      <p:tavLst>
                                        <p:tav tm="0">
                                          <p:val>
                                            <p:strVal val="ppt_x"/>
                                          </p:val>
                                        </p:tav>
                                        <p:tav tm="100000">
                                          <p:val>
                                            <p:strVal val="1+ppt_w/2"/>
                                          </p:val>
                                        </p:tav>
                                      </p:tavLst>
                                    </p:anim>
                                    <p:anim calcmode="lin" valueType="num">
                                      <p:cBhvr additive="base">
                                        <p:cTn id="206" dur="3000"/>
                                        <p:tgtEl>
                                          <p:spTgt spid="16"/>
                                        </p:tgtEl>
                                        <p:attrNameLst>
                                          <p:attrName>ppt_y</p:attrName>
                                        </p:attrNameLst>
                                      </p:cBhvr>
                                      <p:tavLst>
                                        <p:tav tm="0">
                                          <p:val>
                                            <p:strVal val="ppt_y"/>
                                          </p:val>
                                        </p:tav>
                                        <p:tav tm="100000">
                                          <p:val>
                                            <p:strVal val="ppt_y"/>
                                          </p:val>
                                        </p:tav>
                                      </p:tavLst>
                                    </p:anim>
                                    <p:set>
                                      <p:cBhvr>
                                        <p:cTn id="207" dur="1" fill="hold">
                                          <p:stCondLst>
                                            <p:cond delay="2999"/>
                                          </p:stCondLst>
                                        </p:cTn>
                                        <p:tgtEl>
                                          <p:spTgt spid="16"/>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0-ppt_w/2"/>
                                          </p:val>
                                        </p:tav>
                                      </p:tavLst>
                                    </p:anim>
                                    <p:anim calcmode="lin" valueType="num">
                                      <p:cBhvr additive="base">
                                        <p:cTn id="210" dur="3000"/>
                                        <p:tgtEl>
                                          <p:spTgt spid="17"/>
                                        </p:tgtEl>
                                        <p:attrNameLst>
                                          <p:attrName>ppt_y</p:attrName>
                                        </p:attrNameLst>
                                      </p:cBhvr>
                                      <p:tavLst>
                                        <p:tav tm="0">
                                          <p:val>
                                            <p:strVal val="ppt_y"/>
                                          </p:val>
                                        </p:tav>
                                        <p:tav tm="100000">
                                          <p:val>
                                            <p:strVal val="ppt_y"/>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19"/>
                                        </p:tgtEl>
                                        <p:attrNameLst>
                                          <p:attrName>ppt_x</p:attrName>
                                        </p:attrNameLst>
                                      </p:cBhvr>
                                      <p:tavLst>
                                        <p:tav tm="0">
                                          <p:val>
                                            <p:strVal val="ppt_x"/>
                                          </p:val>
                                        </p:tav>
                                        <p:tav tm="100000">
                                          <p:val>
                                            <p:strVal val="0-ppt_w/2"/>
                                          </p:val>
                                        </p:tav>
                                      </p:tavLst>
                                    </p:anim>
                                    <p:anim calcmode="lin" valueType="num">
                                      <p:cBhvr additive="base">
                                        <p:cTn id="218" dur="3000"/>
                                        <p:tgtEl>
                                          <p:spTgt spid="19"/>
                                        </p:tgtEl>
                                        <p:attrNameLst>
                                          <p:attrName>ppt_y</p:attrName>
                                        </p:attrNameLst>
                                      </p:cBhvr>
                                      <p:tavLst>
                                        <p:tav tm="0">
                                          <p:val>
                                            <p:strVal val="ppt_y"/>
                                          </p:val>
                                        </p:tav>
                                        <p:tav tm="100000">
                                          <p:val>
                                            <p:strVal val="ppt_y"/>
                                          </p:val>
                                        </p:tav>
                                      </p:tavLst>
                                    </p:anim>
                                    <p:set>
                                      <p:cBhvr>
                                        <p:cTn id="219" dur="1" fill="hold">
                                          <p:stCondLst>
                                            <p:cond delay="2999"/>
                                          </p:stCondLst>
                                        </p:cTn>
                                        <p:tgtEl>
                                          <p:spTgt spid="19"/>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20"/>
                                        </p:tgtEl>
                                        <p:attrNameLst>
                                          <p:attrName>ppt_x</p:attrName>
                                        </p:attrNameLst>
                                      </p:cBhvr>
                                      <p:tavLst>
                                        <p:tav tm="0">
                                          <p:val>
                                            <p:strVal val="ppt_x"/>
                                          </p:val>
                                        </p:tav>
                                        <p:tav tm="100000">
                                          <p:val>
                                            <p:strVal val="1+ppt_w/2"/>
                                          </p:val>
                                        </p:tav>
                                      </p:tavLst>
                                    </p:anim>
                                    <p:anim calcmode="lin" valueType="num">
                                      <p:cBhvr additive="base">
                                        <p:cTn id="222" dur="3000"/>
                                        <p:tgtEl>
                                          <p:spTgt spid="20"/>
                                        </p:tgtEl>
                                        <p:attrNameLst>
                                          <p:attrName>ppt_y</p:attrName>
                                        </p:attrNameLst>
                                      </p:cBhvr>
                                      <p:tavLst>
                                        <p:tav tm="0">
                                          <p:val>
                                            <p:strVal val="ppt_y"/>
                                          </p:val>
                                        </p:tav>
                                        <p:tav tm="100000">
                                          <p:val>
                                            <p:strVal val="ppt_y"/>
                                          </p:val>
                                        </p:tav>
                                      </p:tavLst>
                                    </p:anim>
                                    <p:set>
                                      <p:cBhvr>
                                        <p:cTn id="223" dur="1" fill="hold">
                                          <p:stCondLst>
                                            <p:cond delay="2999"/>
                                          </p:stCondLst>
                                        </p:cTn>
                                        <p:tgtEl>
                                          <p:spTgt spid="20"/>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3000"/>
                                        <p:tgtEl>
                                          <p:spTgt spid="3"/>
                                        </p:tgtEl>
                                        <p:attrNameLst>
                                          <p:attrName>ppt_w</p:attrName>
                                        </p:attrNameLst>
                                      </p:cBhvr>
                                      <p:tavLst>
                                        <p:tav tm="0">
                                          <p:val>
                                            <p:strVal val="ppt_w"/>
                                          </p:val>
                                        </p:tav>
                                        <p:tav tm="100000">
                                          <p:val>
                                            <p:strVal val="ppt_w"/>
                                          </p:val>
                                        </p:tav>
                                      </p:tavLst>
                                    </p:anim>
                                    <p:anim calcmode="lin" valueType="num">
                                      <p:cBhvr>
                                        <p:cTn id="22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2999"/>
                                          </p:stCondLst>
                                        </p:cTn>
                                        <p:tgtEl>
                                          <p:spTgt spid="3"/>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3000"/>
                                        <p:tgtEl>
                                          <p:spTgt spid="4"/>
                                        </p:tgtEl>
                                        <p:attrNameLst>
                                          <p:attrName>ppt_h</p:attrName>
                                        </p:attrNameLst>
                                      </p:cBhvr>
                                      <p:tavLst>
                                        <p:tav tm="0">
                                          <p:val>
                                            <p:strVal val="ppt_h"/>
                                          </p:val>
                                        </p:tav>
                                        <p:tav tm="100000">
                                          <p:val>
                                            <p:strVal val="ppt_h"/>
                                          </p:val>
                                        </p:tav>
                                      </p:tavLst>
                                    </p:anim>
                                    <p:anim calcmode="lin" valueType="num">
                                      <p:cBhvr>
                                        <p:cTn id="23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2999"/>
                                          </p:stCondLst>
                                        </p:cTn>
                                        <p:tgtEl>
                                          <p:spTgt spid="4"/>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3000"/>
                                        <p:tgtEl>
                                          <p:spTgt spid="5"/>
                                        </p:tgtEl>
                                        <p:attrNameLst>
                                          <p:attrName>ppt_w</p:attrName>
                                        </p:attrNameLst>
                                      </p:cBhvr>
                                      <p:tavLst>
                                        <p:tav tm="0">
                                          <p:val>
                                            <p:strVal val="ppt_w"/>
                                          </p:val>
                                        </p:tav>
                                        <p:tav tm="100000">
                                          <p:val>
                                            <p:strVal val="ppt_w"/>
                                          </p:val>
                                        </p:tav>
                                      </p:tavLst>
                                    </p:anim>
                                    <p:anim calcmode="lin" valueType="num">
                                      <p:cBhvr>
                                        <p:cTn id="23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2999"/>
                                          </p:stCondLst>
                                        </p:cTn>
                                        <p:tgtEl>
                                          <p:spTgt spid="5"/>
                                        </p:tgtEl>
                                        <p:attrNameLst>
                                          <p:attrName>style.visibility</p:attrName>
                                        </p:attrNameLst>
                                      </p:cBhvr>
                                      <p:to>
                                        <p:strVal val="hidden"/>
                                      </p:to>
                                    </p:set>
                                  </p:childTnLst>
                                </p:cTn>
                              </p:par>
                              <p:par>
                                <p:cTn id="236" presetID="19" presetClass="exit" presetSubtype="10" fill="hold" grpId="3" nodeType="withEffect">
                                  <p:stCondLst>
                                    <p:cond delay="0"/>
                                  </p:stCondLst>
                                  <p:childTnLst>
                                    <p:anim calcmode="lin" valueType="num">
                                      <p:cBhvr>
                                        <p:cTn id="237" dur="3000"/>
                                        <p:tgtEl>
                                          <p:spTgt spid="6"/>
                                        </p:tgtEl>
                                        <p:attrNameLst>
                                          <p:attrName>ppt_h</p:attrName>
                                        </p:attrNameLst>
                                      </p:cBhvr>
                                      <p:tavLst>
                                        <p:tav tm="0">
                                          <p:val>
                                            <p:strVal val="ppt_h"/>
                                          </p:val>
                                        </p:tav>
                                        <p:tav tm="100000">
                                          <p:val>
                                            <p:strVal val="ppt_h"/>
                                          </p:val>
                                        </p:tav>
                                      </p:tavLst>
                                    </p:anim>
                                    <p:anim calcmode="lin" valueType="num">
                                      <p:cBhvr>
                                        <p:cTn id="2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2999"/>
                                          </p:stCondLst>
                                        </p:cTn>
                                        <p:tgtEl>
                                          <p:spTgt spid="6"/>
                                        </p:tgtEl>
                                        <p:attrNameLst>
                                          <p:attrName>style.visibility</p:attrName>
                                        </p:attrNameLst>
                                      </p:cBhvr>
                                      <p:to>
                                        <p:strVal val="hidden"/>
                                      </p:to>
                                    </p:set>
                                  </p:childTnLst>
                                </p:cTn>
                              </p:par>
                              <p:par>
                                <p:cTn id="240" presetID="19" presetClass="exit" presetSubtype="5" fill="hold" grpId="3" nodeType="withEffect">
                                  <p:stCondLst>
                                    <p:cond delay="0"/>
                                  </p:stCondLst>
                                  <p:childTnLst>
                                    <p:anim calcmode="lin" valueType="num">
                                      <p:cBhvr>
                                        <p:cTn id="241" dur="3000"/>
                                        <p:tgtEl>
                                          <p:spTgt spid="7"/>
                                        </p:tgtEl>
                                        <p:attrNameLst>
                                          <p:attrName>ppt_w</p:attrName>
                                        </p:attrNameLst>
                                      </p:cBhvr>
                                      <p:tavLst>
                                        <p:tav tm="0">
                                          <p:val>
                                            <p:strVal val="ppt_w"/>
                                          </p:val>
                                        </p:tav>
                                        <p:tav tm="100000">
                                          <p:val>
                                            <p:strVal val="ppt_w"/>
                                          </p:val>
                                        </p:tav>
                                      </p:tavLst>
                                    </p:anim>
                                    <p:anim calcmode="lin" valueType="num">
                                      <p:cBhvr>
                                        <p:cTn id="24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2999"/>
                                          </p:stCondLst>
                                        </p:cTn>
                                        <p:tgtEl>
                                          <p:spTgt spid="7"/>
                                        </p:tgtEl>
                                        <p:attrNameLst>
                                          <p:attrName>style.visibility</p:attrName>
                                        </p:attrNameLst>
                                      </p:cBhvr>
                                      <p:to>
                                        <p:strVal val="hidden"/>
                                      </p:to>
                                    </p:set>
                                  </p:childTnLst>
                                </p:cTn>
                              </p:par>
                              <p:par>
                                <p:cTn id="244" presetID="19" presetClass="exit" presetSubtype="10" fill="hold" grpId="3" nodeType="withEffect">
                                  <p:stCondLst>
                                    <p:cond delay="0"/>
                                  </p:stCondLst>
                                  <p:childTnLst>
                                    <p:anim calcmode="lin" valueType="num">
                                      <p:cBhvr>
                                        <p:cTn id="245" dur="3000"/>
                                        <p:tgtEl>
                                          <p:spTgt spid="8"/>
                                        </p:tgtEl>
                                        <p:attrNameLst>
                                          <p:attrName>ppt_h</p:attrName>
                                        </p:attrNameLst>
                                      </p:cBhvr>
                                      <p:tavLst>
                                        <p:tav tm="0">
                                          <p:val>
                                            <p:strVal val="ppt_h"/>
                                          </p:val>
                                        </p:tav>
                                        <p:tav tm="100000">
                                          <p:val>
                                            <p:strVal val="ppt_h"/>
                                          </p:val>
                                        </p:tav>
                                      </p:tavLst>
                                    </p:anim>
                                    <p:anim calcmode="lin" valueType="num">
                                      <p:cBhvr>
                                        <p:cTn id="24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2999"/>
                                          </p:stCondLst>
                                        </p:cTn>
                                        <p:tgtEl>
                                          <p:spTgt spid="8"/>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3000"/>
                                        <p:tgtEl>
                                          <p:spTgt spid="9"/>
                                        </p:tgtEl>
                                        <p:attrNameLst>
                                          <p:attrName>ppt_w</p:attrName>
                                        </p:attrNameLst>
                                      </p:cBhvr>
                                      <p:tavLst>
                                        <p:tav tm="0">
                                          <p:val>
                                            <p:strVal val="ppt_w"/>
                                          </p:val>
                                        </p:tav>
                                        <p:tav tm="100000">
                                          <p:val>
                                            <p:strVal val="ppt_w"/>
                                          </p:val>
                                        </p:tav>
                                      </p:tavLst>
                                    </p:anim>
                                    <p:anim calcmode="lin" valueType="num">
                                      <p:cBhvr>
                                        <p:cTn id="25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9"/>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3000"/>
                                        <p:tgtEl>
                                          <p:spTgt spid="10"/>
                                        </p:tgtEl>
                                        <p:attrNameLst>
                                          <p:attrName>ppt_h</p:attrName>
                                        </p:attrNameLst>
                                      </p:cBhvr>
                                      <p:tavLst>
                                        <p:tav tm="0">
                                          <p:val>
                                            <p:strVal val="ppt_h"/>
                                          </p:val>
                                        </p:tav>
                                        <p:tav tm="100000">
                                          <p:val>
                                            <p:strVal val="ppt_h"/>
                                          </p:val>
                                        </p:tav>
                                      </p:tavLst>
                                    </p:anim>
                                    <p:anim calcmode="lin" valueType="num">
                                      <p:cBhvr>
                                        <p:cTn id="25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2999"/>
                                          </p:stCondLst>
                                        </p:cTn>
                                        <p:tgtEl>
                                          <p:spTgt spid="10"/>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3000"/>
                                        <p:tgtEl>
                                          <p:spTgt spid="11"/>
                                        </p:tgtEl>
                                        <p:attrNameLst>
                                          <p:attrName>ppt_w</p:attrName>
                                        </p:attrNameLst>
                                      </p:cBhvr>
                                      <p:tavLst>
                                        <p:tav tm="0">
                                          <p:val>
                                            <p:strVal val="ppt_w"/>
                                          </p:val>
                                        </p:tav>
                                        <p:tav tm="100000">
                                          <p:val>
                                            <p:strVal val="ppt_w"/>
                                          </p:val>
                                        </p:tav>
                                      </p:tavLst>
                                    </p:anim>
                                    <p:anim calcmode="lin" valueType="num">
                                      <p:cBhvr>
                                        <p:cTn id="25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1"/>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3000"/>
                                        <p:tgtEl>
                                          <p:spTgt spid="12"/>
                                        </p:tgtEl>
                                        <p:attrNameLst>
                                          <p:attrName>ppt_h</p:attrName>
                                        </p:attrNameLst>
                                      </p:cBhvr>
                                      <p:tavLst>
                                        <p:tav tm="0">
                                          <p:val>
                                            <p:strVal val="ppt_h"/>
                                          </p:val>
                                        </p:tav>
                                        <p:tav tm="100000">
                                          <p:val>
                                            <p:strVal val="ppt_h"/>
                                          </p:val>
                                        </p:tav>
                                      </p:tavLst>
                                    </p:anim>
                                    <p:anim calcmode="lin" valueType="num">
                                      <p:cBhvr>
                                        <p:cTn id="26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2999"/>
                                          </p:stCondLst>
                                        </p:cTn>
                                        <p:tgtEl>
                                          <p:spTgt spid="12"/>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3000"/>
                                        <p:tgtEl>
                                          <p:spTgt spid="13"/>
                                        </p:tgtEl>
                                        <p:attrNameLst>
                                          <p:attrName>ppt_w</p:attrName>
                                        </p:attrNameLst>
                                      </p:cBhvr>
                                      <p:tavLst>
                                        <p:tav tm="0">
                                          <p:val>
                                            <p:strVal val="ppt_w"/>
                                          </p:val>
                                        </p:tav>
                                        <p:tav tm="100000">
                                          <p:val>
                                            <p:strVal val="ppt_w"/>
                                          </p:val>
                                        </p:tav>
                                      </p:tavLst>
                                    </p:anim>
                                    <p:anim calcmode="lin" valueType="num">
                                      <p:cBhvr>
                                        <p:cTn id="26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13"/>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3000"/>
                                        <p:tgtEl>
                                          <p:spTgt spid="14"/>
                                        </p:tgtEl>
                                        <p:attrNameLst>
                                          <p:attrName>ppt_h</p:attrName>
                                        </p:attrNameLst>
                                      </p:cBhvr>
                                      <p:tavLst>
                                        <p:tav tm="0">
                                          <p:val>
                                            <p:strVal val="ppt_h"/>
                                          </p:val>
                                        </p:tav>
                                        <p:tav tm="100000">
                                          <p:val>
                                            <p:strVal val="ppt_h"/>
                                          </p:val>
                                        </p:tav>
                                      </p:tavLst>
                                    </p:anim>
                                    <p:anim calcmode="lin" valueType="num">
                                      <p:cBhvr>
                                        <p:cTn id="27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2999"/>
                                          </p:stCondLst>
                                        </p:cTn>
                                        <p:tgtEl>
                                          <p:spTgt spid="14"/>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3000"/>
                                        <p:tgtEl>
                                          <p:spTgt spid="15"/>
                                        </p:tgtEl>
                                        <p:attrNameLst>
                                          <p:attrName>ppt_w</p:attrName>
                                        </p:attrNameLst>
                                      </p:cBhvr>
                                      <p:tavLst>
                                        <p:tav tm="0">
                                          <p:val>
                                            <p:strVal val="ppt_w"/>
                                          </p:val>
                                        </p:tav>
                                        <p:tav tm="100000">
                                          <p:val>
                                            <p:strVal val="ppt_w"/>
                                          </p:val>
                                        </p:tav>
                                      </p:tavLst>
                                    </p:anim>
                                    <p:anim calcmode="lin" valueType="num">
                                      <p:cBhvr>
                                        <p:cTn id="27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3000"/>
                                        <p:tgtEl>
                                          <p:spTgt spid="16"/>
                                        </p:tgtEl>
                                        <p:attrNameLst>
                                          <p:attrName>ppt_h</p:attrName>
                                        </p:attrNameLst>
                                      </p:cBhvr>
                                      <p:tavLst>
                                        <p:tav tm="0">
                                          <p:val>
                                            <p:strVal val="ppt_h"/>
                                          </p:val>
                                        </p:tav>
                                        <p:tav tm="100000">
                                          <p:val>
                                            <p:strVal val="ppt_h"/>
                                          </p:val>
                                        </p:tav>
                                      </p:tavLst>
                                    </p:anim>
                                    <p:anim calcmode="lin" valueType="num">
                                      <p:cBhvr>
                                        <p:cTn id="27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2999"/>
                                          </p:stCondLst>
                                        </p:cTn>
                                        <p:tgtEl>
                                          <p:spTgt spid="16"/>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3000"/>
                                        <p:tgtEl>
                                          <p:spTgt spid="17"/>
                                        </p:tgtEl>
                                        <p:attrNameLst>
                                          <p:attrName>ppt_w</p:attrName>
                                        </p:attrNameLst>
                                      </p:cBhvr>
                                      <p:tavLst>
                                        <p:tav tm="0">
                                          <p:val>
                                            <p:strVal val="ppt_w"/>
                                          </p:val>
                                        </p:tav>
                                        <p:tav tm="100000">
                                          <p:val>
                                            <p:strVal val="ppt_w"/>
                                          </p:val>
                                        </p:tav>
                                      </p:tavLst>
                                    </p:anim>
                                    <p:anim calcmode="lin" valueType="num">
                                      <p:cBhvr>
                                        <p:cTn id="28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17"/>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3000"/>
                                        <p:tgtEl>
                                          <p:spTgt spid="18"/>
                                        </p:tgtEl>
                                        <p:attrNameLst>
                                          <p:attrName>ppt_h</p:attrName>
                                        </p:attrNameLst>
                                      </p:cBhvr>
                                      <p:tavLst>
                                        <p:tav tm="0">
                                          <p:val>
                                            <p:strVal val="ppt_h"/>
                                          </p:val>
                                        </p:tav>
                                        <p:tav tm="100000">
                                          <p:val>
                                            <p:strVal val="ppt_h"/>
                                          </p:val>
                                        </p:tav>
                                      </p:tavLst>
                                    </p:anim>
                                    <p:anim calcmode="lin" valueType="num">
                                      <p:cBhvr>
                                        <p:cTn id="28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2999"/>
                                          </p:stCondLst>
                                        </p:cTn>
                                        <p:tgtEl>
                                          <p:spTgt spid="18"/>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19"/>
                                        </p:tgtEl>
                                        <p:attrNameLst>
                                          <p:attrName>ppt_w</p:attrName>
                                        </p:attrNameLst>
                                      </p:cBhvr>
                                      <p:tavLst>
                                        <p:tav tm="0">
                                          <p:val>
                                            <p:strVal val="ppt_w"/>
                                          </p:val>
                                        </p:tav>
                                        <p:tav tm="100000">
                                          <p:val>
                                            <p:strVal val="ppt_w"/>
                                          </p:val>
                                        </p:tav>
                                      </p:tavLst>
                                    </p:anim>
                                    <p:anim calcmode="lin" valueType="num">
                                      <p:cBhvr>
                                        <p:cTn id="29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19"/>
                                        </p:tgtEl>
                                        <p:attrNameLst>
                                          <p:attrName>style.visibility</p:attrName>
                                        </p:attrNameLst>
                                      </p:cBhvr>
                                      <p:to>
                                        <p:strVal val="hidden"/>
                                      </p:to>
                                    </p:set>
                                  </p:childTnLst>
                                </p:cTn>
                              </p:par>
                              <p:par>
                                <p:cTn id="292" presetID="19" presetClass="exit" presetSubtype="10" fill="hold" grpId="3" nodeType="withEffect">
                                  <p:stCondLst>
                                    <p:cond delay="0"/>
                                  </p:stCondLst>
                                  <p:childTnLst>
                                    <p:anim calcmode="lin" valueType="num">
                                      <p:cBhvr>
                                        <p:cTn id="293" dur="3000"/>
                                        <p:tgtEl>
                                          <p:spTgt spid="20"/>
                                        </p:tgtEl>
                                        <p:attrNameLst>
                                          <p:attrName>ppt_h</p:attrName>
                                        </p:attrNameLst>
                                      </p:cBhvr>
                                      <p:tavLst>
                                        <p:tav tm="0">
                                          <p:val>
                                            <p:strVal val="ppt_h"/>
                                          </p:val>
                                        </p:tav>
                                        <p:tav tm="100000">
                                          <p:val>
                                            <p:strVal val="ppt_h"/>
                                          </p:val>
                                        </p:tav>
                                      </p:tavLst>
                                    </p:anim>
                                    <p:anim calcmode="lin" valueType="num">
                                      <p:cBhvr>
                                        <p:cTn id="294"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5" dur="1" fill="hold">
                                          <p:stCondLst>
                                            <p:cond delay="2999"/>
                                          </p:stCondLst>
                                        </p:cTn>
                                        <p:tgtEl>
                                          <p:spTgt spid="20"/>
                                        </p:tgtEl>
                                        <p:attrNameLst>
                                          <p:attrName>style.visibility</p:attrName>
                                        </p:attrNameLst>
                                      </p:cBhvr>
                                      <p:to>
                                        <p:strVal val="hidden"/>
                                      </p:to>
                                    </p:set>
                                  </p:childTnLst>
                                </p:cTn>
                              </p:par>
                              <p:par>
                                <p:cTn id="296" presetID="19" presetClass="exit" presetSubtype="5" fill="hold" grpId="4" nodeType="withEffect">
                                  <p:stCondLst>
                                    <p:cond delay="0"/>
                                  </p:stCondLst>
                                  <p:childTnLst>
                                    <p:anim calcmode="lin" valueType="num">
                                      <p:cBhvr>
                                        <p:cTn id="297" dur="3000"/>
                                        <p:tgtEl>
                                          <p:spTgt spid="3"/>
                                        </p:tgtEl>
                                        <p:attrNameLst>
                                          <p:attrName>ppt_w</p:attrName>
                                        </p:attrNameLst>
                                      </p:cBhvr>
                                      <p:tavLst>
                                        <p:tav tm="0">
                                          <p:val>
                                            <p:strVal val="ppt_w"/>
                                          </p:val>
                                        </p:tav>
                                        <p:tav tm="100000">
                                          <p:val>
                                            <p:strVal val="ppt_w"/>
                                          </p:val>
                                        </p:tav>
                                      </p:tavLst>
                                    </p:anim>
                                    <p:anim calcmode="lin" valueType="num">
                                      <p:cBhvr>
                                        <p:cTn id="29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
                                        </p:tgtEl>
                                        <p:attrNameLst>
                                          <p:attrName>style.visibility</p:attrName>
                                        </p:attrNameLst>
                                      </p:cBhvr>
                                      <p:to>
                                        <p:strVal val="hidden"/>
                                      </p:to>
                                    </p:set>
                                  </p:childTnLst>
                                </p:cTn>
                              </p:par>
                              <p:par>
                                <p:cTn id="300" presetID="19" presetClass="exit" presetSubtype="5" fill="hold" grpId="4" nodeType="withEffect">
                                  <p:stCondLst>
                                    <p:cond delay="0"/>
                                  </p:stCondLst>
                                  <p:childTnLst>
                                    <p:anim calcmode="lin" valueType="num">
                                      <p:cBhvr>
                                        <p:cTn id="301" dur="3000"/>
                                        <p:tgtEl>
                                          <p:spTgt spid="4"/>
                                        </p:tgtEl>
                                        <p:attrNameLst>
                                          <p:attrName>ppt_w</p:attrName>
                                        </p:attrNameLst>
                                      </p:cBhvr>
                                      <p:tavLst>
                                        <p:tav tm="0">
                                          <p:val>
                                            <p:strVal val="ppt_w"/>
                                          </p:val>
                                        </p:tav>
                                        <p:tav tm="100000">
                                          <p:val>
                                            <p:strVal val="ppt_w"/>
                                          </p:val>
                                        </p:tav>
                                      </p:tavLst>
                                    </p:anim>
                                    <p:anim calcmode="lin" valueType="num">
                                      <p:cBhvr>
                                        <p:cTn id="30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4"/>
                                        </p:tgtEl>
                                        <p:attrNameLst>
                                          <p:attrName>style.visibility</p:attrName>
                                        </p:attrNameLst>
                                      </p:cBhvr>
                                      <p:to>
                                        <p:strVal val="hidden"/>
                                      </p:to>
                                    </p:set>
                                  </p:childTnLst>
                                </p:cTn>
                              </p:par>
                              <p:par>
                                <p:cTn id="304" presetID="19" presetClass="exit" presetSubtype="5" fill="hold" grpId="4" nodeType="withEffect">
                                  <p:stCondLst>
                                    <p:cond delay="0"/>
                                  </p:stCondLst>
                                  <p:childTnLst>
                                    <p:anim calcmode="lin" valueType="num">
                                      <p:cBhvr>
                                        <p:cTn id="305" dur="3000"/>
                                        <p:tgtEl>
                                          <p:spTgt spid="5"/>
                                        </p:tgtEl>
                                        <p:attrNameLst>
                                          <p:attrName>ppt_w</p:attrName>
                                        </p:attrNameLst>
                                      </p:cBhvr>
                                      <p:tavLst>
                                        <p:tav tm="0">
                                          <p:val>
                                            <p:strVal val="ppt_w"/>
                                          </p:val>
                                        </p:tav>
                                        <p:tav tm="100000">
                                          <p:val>
                                            <p:strVal val="ppt_w"/>
                                          </p:val>
                                        </p:tav>
                                      </p:tavLst>
                                    </p:anim>
                                    <p:anim calcmode="lin" valueType="num">
                                      <p:cBhvr>
                                        <p:cTn id="30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5"/>
                                        </p:tgtEl>
                                        <p:attrNameLst>
                                          <p:attrName>style.visibility</p:attrName>
                                        </p:attrNameLst>
                                      </p:cBhvr>
                                      <p:to>
                                        <p:strVal val="hidden"/>
                                      </p:to>
                                    </p:set>
                                  </p:childTnLst>
                                </p:cTn>
                              </p:par>
                              <p:par>
                                <p:cTn id="308" presetID="19" presetClass="exit" presetSubtype="5" fill="hold" grpId="4" nodeType="withEffect">
                                  <p:stCondLst>
                                    <p:cond delay="0"/>
                                  </p:stCondLst>
                                  <p:childTnLst>
                                    <p:anim calcmode="lin" valueType="num">
                                      <p:cBhvr>
                                        <p:cTn id="309" dur="3000"/>
                                        <p:tgtEl>
                                          <p:spTgt spid="6"/>
                                        </p:tgtEl>
                                        <p:attrNameLst>
                                          <p:attrName>ppt_w</p:attrName>
                                        </p:attrNameLst>
                                      </p:cBhvr>
                                      <p:tavLst>
                                        <p:tav tm="0">
                                          <p:val>
                                            <p:strVal val="ppt_w"/>
                                          </p:val>
                                        </p:tav>
                                        <p:tav tm="100000">
                                          <p:val>
                                            <p:strVal val="ppt_w"/>
                                          </p:val>
                                        </p:tav>
                                      </p:tavLst>
                                    </p:anim>
                                    <p:anim calcmode="lin" valueType="num">
                                      <p:cBhvr>
                                        <p:cTn id="31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6"/>
                                        </p:tgtEl>
                                        <p:attrNameLst>
                                          <p:attrName>style.visibility</p:attrName>
                                        </p:attrNameLst>
                                      </p:cBhvr>
                                      <p:to>
                                        <p:strVal val="hidden"/>
                                      </p:to>
                                    </p:set>
                                  </p:childTnLst>
                                </p:cTn>
                              </p:par>
                              <p:par>
                                <p:cTn id="312" presetID="19" presetClass="exit" presetSubtype="5" fill="hold" grpId="4" nodeType="withEffect">
                                  <p:stCondLst>
                                    <p:cond delay="0"/>
                                  </p:stCondLst>
                                  <p:childTnLst>
                                    <p:anim calcmode="lin" valueType="num">
                                      <p:cBhvr>
                                        <p:cTn id="313" dur="3000"/>
                                        <p:tgtEl>
                                          <p:spTgt spid="7"/>
                                        </p:tgtEl>
                                        <p:attrNameLst>
                                          <p:attrName>ppt_w</p:attrName>
                                        </p:attrNameLst>
                                      </p:cBhvr>
                                      <p:tavLst>
                                        <p:tav tm="0">
                                          <p:val>
                                            <p:strVal val="ppt_w"/>
                                          </p:val>
                                        </p:tav>
                                        <p:tav tm="100000">
                                          <p:val>
                                            <p:strVal val="ppt_w"/>
                                          </p:val>
                                        </p:tav>
                                      </p:tavLst>
                                    </p:anim>
                                    <p:anim calcmode="lin" valueType="num">
                                      <p:cBhvr>
                                        <p:cTn id="31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7"/>
                                        </p:tgtEl>
                                        <p:attrNameLst>
                                          <p:attrName>style.visibility</p:attrName>
                                        </p:attrNameLst>
                                      </p:cBhvr>
                                      <p:to>
                                        <p:strVal val="hidden"/>
                                      </p:to>
                                    </p:set>
                                  </p:childTnLst>
                                </p:cTn>
                              </p:par>
                              <p:par>
                                <p:cTn id="316" presetID="19" presetClass="exit" presetSubtype="5" fill="hold" grpId="4" nodeType="withEffect">
                                  <p:stCondLst>
                                    <p:cond delay="0"/>
                                  </p:stCondLst>
                                  <p:childTnLst>
                                    <p:anim calcmode="lin" valueType="num">
                                      <p:cBhvr>
                                        <p:cTn id="317" dur="3000"/>
                                        <p:tgtEl>
                                          <p:spTgt spid="8"/>
                                        </p:tgtEl>
                                        <p:attrNameLst>
                                          <p:attrName>ppt_w</p:attrName>
                                        </p:attrNameLst>
                                      </p:cBhvr>
                                      <p:tavLst>
                                        <p:tav tm="0">
                                          <p:val>
                                            <p:strVal val="ppt_w"/>
                                          </p:val>
                                        </p:tav>
                                        <p:tav tm="100000">
                                          <p:val>
                                            <p:strVal val="ppt_w"/>
                                          </p:val>
                                        </p:tav>
                                      </p:tavLst>
                                    </p:anim>
                                    <p:anim calcmode="lin" valueType="num">
                                      <p:cBhvr>
                                        <p:cTn id="31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8"/>
                                        </p:tgtEl>
                                        <p:attrNameLst>
                                          <p:attrName>style.visibility</p:attrName>
                                        </p:attrNameLst>
                                      </p:cBhvr>
                                      <p:to>
                                        <p:strVal val="hidden"/>
                                      </p:to>
                                    </p:set>
                                  </p:childTnLst>
                                </p:cTn>
                              </p:par>
                              <p:par>
                                <p:cTn id="320" presetID="19" presetClass="exit" presetSubtype="5" fill="hold" grpId="4" nodeType="withEffect">
                                  <p:stCondLst>
                                    <p:cond delay="0"/>
                                  </p:stCondLst>
                                  <p:childTnLst>
                                    <p:anim calcmode="lin" valueType="num">
                                      <p:cBhvr>
                                        <p:cTn id="321" dur="3000"/>
                                        <p:tgtEl>
                                          <p:spTgt spid="9"/>
                                        </p:tgtEl>
                                        <p:attrNameLst>
                                          <p:attrName>ppt_w</p:attrName>
                                        </p:attrNameLst>
                                      </p:cBhvr>
                                      <p:tavLst>
                                        <p:tav tm="0">
                                          <p:val>
                                            <p:strVal val="ppt_w"/>
                                          </p:val>
                                        </p:tav>
                                        <p:tav tm="100000">
                                          <p:val>
                                            <p:strVal val="ppt_w"/>
                                          </p:val>
                                        </p:tav>
                                      </p:tavLst>
                                    </p:anim>
                                    <p:anim calcmode="lin" valueType="num">
                                      <p:cBhvr>
                                        <p:cTn id="3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9"/>
                                        </p:tgtEl>
                                        <p:attrNameLst>
                                          <p:attrName>style.visibility</p:attrName>
                                        </p:attrNameLst>
                                      </p:cBhvr>
                                      <p:to>
                                        <p:strVal val="hidden"/>
                                      </p:to>
                                    </p:set>
                                  </p:childTnLst>
                                </p:cTn>
                              </p:par>
                              <p:par>
                                <p:cTn id="324" presetID="19" presetClass="exit" presetSubtype="5" fill="hold" grpId="4" nodeType="withEffect">
                                  <p:stCondLst>
                                    <p:cond delay="0"/>
                                  </p:stCondLst>
                                  <p:childTnLst>
                                    <p:anim calcmode="lin" valueType="num">
                                      <p:cBhvr>
                                        <p:cTn id="325" dur="3000"/>
                                        <p:tgtEl>
                                          <p:spTgt spid="10"/>
                                        </p:tgtEl>
                                        <p:attrNameLst>
                                          <p:attrName>ppt_w</p:attrName>
                                        </p:attrNameLst>
                                      </p:cBhvr>
                                      <p:tavLst>
                                        <p:tav tm="0">
                                          <p:val>
                                            <p:strVal val="ppt_w"/>
                                          </p:val>
                                        </p:tav>
                                        <p:tav tm="100000">
                                          <p:val>
                                            <p:strVal val="ppt_w"/>
                                          </p:val>
                                        </p:tav>
                                      </p:tavLst>
                                    </p:anim>
                                    <p:anim calcmode="lin" valueType="num">
                                      <p:cBhvr>
                                        <p:cTn id="32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0"/>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11"/>
                                        </p:tgtEl>
                                        <p:attrNameLst>
                                          <p:attrName>ppt_w</p:attrName>
                                        </p:attrNameLst>
                                      </p:cBhvr>
                                      <p:tavLst>
                                        <p:tav tm="0">
                                          <p:val>
                                            <p:strVal val="ppt_w"/>
                                          </p:val>
                                        </p:tav>
                                        <p:tav tm="100000">
                                          <p:val>
                                            <p:strVal val="ppt_w"/>
                                          </p:val>
                                        </p:tav>
                                      </p:tavLst>
                                    </p:anim>
                                    <p:anim calcmode="lin" valueType="num">
                                      <p:cBhvr>
                                        <p:cTn id="33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1"/>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12"/>
                                        </p:tgtEl>
                                        <p:attrNameLst>
                                          <p:attrName>ppt_w</p:attrName>
                                        </p:attrNameLst>
                                      </p:cBhvr>
                                      <p:tavLst>
                                        <p:tav tm="0">
                                          <p:val>
                                            <p:strVal val="ppt_w"/>
                                          </p:val>
                                        </p:tav>
                                        <p:tav tm="100000">
                                          <p:val>
                                            <p:strVal val="ppt_w"/>
                                          </p:val>
                                        </p:tav>
                                      </p:tavLst>
                                    </p:anim>
                                    <p:anim calcmode="lin" valueType="num">
                                      <p:cBhvr>
                                        <p:cTn id="3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2"/>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13"/>
                                        </p:tgtEl>
                                        <p:attrNameLst>
                                          <p:attrName>ppt_w</p:attrName>
                                        </p:attrNameLst>
                                      </p:cBhvr>
                                      <p:tavLst>
                                        <p:tav tm="0">
                                          <p:val>
                                            <p:strVal val="ppt_w"/>
                                          </p:val>
                                        </p:tav>
                                        <p:tav tm="100000">
                                          <p:val>
                                            <p:strVal val="ppt_w"/>
                                          </p:val>
                                        </p:tav>
                                      </p:tavLst>
                                    </p:anim>
                                    <p:anim calcmode="lin" valueType="num">
                                      <p:cBhvr>
                                        <p:cTn id="33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3"/>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14"/>
                                        </p:tgtEl>
                                        <p:attrNameLst>
                                          <p:attrName>ppt_w</p:attrName>
                                        </p:attrNameLst>
                                      </p:cBhvr>
                                      <p:tavLst>
                                        <p:tav tm="0">
                                          <p:val>
                                            <p:strVal val="ppt_w"/>
                                          </p:val>
                                        </p:tav>
                                        <p:tav tm="100000">
                                          <p:val>
                                            <p:strVal val="ppt_w"/>
                                          </p:val>
                                        </p:tav>
                                      </p:tavLst>
                                    </p:anim>
                                    <p:anim calcmode="lin" valueType="num">
                                      <p:cBhvr>
                                        <p:cTn id="34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4"/>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15"/>
                                        </p:tgtEl>
                                        <p:attrNameLst>
                                          <p:attrName>ppt_w</p:attrName>
                                        </p:attrNameLst>
                                      </p:cBhvr>
                                      <p:tavLst>
                                        <p:tav tm="0">
                                          <p:val>
                                            <p:strVal val="ppt_w"/>
                                          </p:val>
                                        </p:tav>
                                        <p:tav tm="100000">
                                          <p:val>
                                            <p:strVal val="ppt_w"/>
                                          </p:val>
                                        </p:tav>
                                      </p:tavLst>
                                    </p:anim>
                                    <p:anim calcmode="lin" valueType="num">
                                      <p:cBhvr>
                                        <p:cTn id="34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5"/>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16"/>
                                        </p:tgtEl>
                                        <p:attrNameLst>
                                          <p:attrName>ppt_w</p:attrName>
                                        </p:attrNameLst>
                                      </p:cBhvr>
                                      <p:tavLst>
                                        <p:tav tm="0">
                                          <p:val>
                                            <p:strVal val="ppt_w"/>
                                          </p:val>
                                        </p:tav>
                                        <p:tav tm="100000">
                                          <p:val>
                                            <p:strVal val="ppt_w"/>
                                          </p:val>
                                        </p:tav>
                                      </p:tavLst>
                                    </p:anim>
                                    <p:anim calcmode="lin" valueType="num">
                                      <p:cBhvr>
                                        <p:cTn id="3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6"/>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17"/>
                                        </p:tgtEl>
                                        <p:attrNameLst>
                                          <p:attrName>ppt_w</p:attrName>
                                        </p:attrNameLst>
                                      </p:cBhvr>
                                      <p:tavLst>
                                        <p:tav tm="0">
                                          <p:val>
                                            <p:strVal val="ppt_w"/>
                                          </p:val>
                                        </p:tav>
                                        <p:tav tm="100000">
                                          <p:val>
                                            <p:strVal val="ppt_w"/>
                                          </p:val>
                                        </p:tav>
                                      </p:tavLst>
                                    </p:anim>
                                    <p:anim calcmode="lin" valueType="num">
                                      <p:cBhvr>
                                        <p:cTn id="3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7"/>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8"/>
                                        </p:tgtEl>
                                        <p:attrNameLst>
                                          <p:attrName>ppt_w</p:attrName>
                                        </p:attrNameLst>
                                      </p:cBhvr>
                                      <p:tavLst>
                                        <p:tav tm="0">
                                          <p:val>
                                            <p:strVal val="ppt_w"/>
                                          </p:val>
                                        </p:tav>
                                        <p:tav tm="100000">
                                          <p:val>
                                            <p:strVal val="ppt_w"/>
                                          </p:val>
                                        </p:tav>
                                      </p:tavLst>
                                    </p:anim>
                                    <p:anim calcmode="lin" valueType="num">
                                      <p:cBhvr>
                                        <p:cTn id="3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8"/>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9"/>
                                        </p:tgtEl>
                                        <p:attrNameLst>
                                          <p:attrName>ppt_w</p:attrName>
                                        </p:attrNameLst>
                                      </p:cBhvr>
                                      <p:tavLst>
                                        <p:tav tm="0">
                                          <p:val>
                                            <p:strVal val="ppt_w"/>
                                          </p:val>
                                        </p:tav>
                                        <p:tav tm="100000">
                                          <p:val>
                                            <p:strVal val="ppt_w"/>
                                          </p:val>
                                        </p:tav>
                                      </p:tavLst>
                                    </p:anim>
                                    <p:anim calcmode="lin" valueType="num">
                                      <p:cBhvr>
                                        <p:cTn id="36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9"/>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20"/>
                                        </p:tgtEl>
                                        <p:attrNameLst>
                                          <p:attrName>ppt_w</p:attrName>
                                        </p:attrNameLst>
                                      </p:cBhvr>
                                      <p:tavLst>
                                        <p:tav tm="0">
                                          <p:val>
                                            <p:strVal val="ppt_w"/>
                                          </p:val>
                                        </p:tav>
                                        <p:tav tm="100000">
                                          <p:val>
                                            <p:strVal val="ppt_w"/>
                                          </p:val>
                                        </p:tav>
                                      </p:tavLst>
                                    </p:anim>
                                    <p:anim calcmode="lin" valueType="num">
                                      <p:cBhvr>
                                        <p:cTn id="36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0"/>
                                        </p:tgtEl>
                                        <p:attrNameLst>
                                          <p:attrName>style.visibility</p:attrName>
                                        </p:attrNameLst>
                                      </p:cBhvr>
                                      <p:to>
                                        <p:strVal val="hidden"/>
                                      </p:to>
                                    </p:set>
                                  </p:childTnLst>
                                </p:cTn>
                              </p:par>
                              <p:par>
                                <p:cTn id="368" presetID="17" presetClass="entr" presetSubtype="10"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3000" fill="hold"/>
                                        <p:tgtEl>
                                          <p:spTgt spid="2"/>
                                        </p:tgtEl>
                                        <p:attrNameLst>
                                          <p:attrName>ppt_w</p:attrName>
                                        </p:attrNameLst>
                                      </p:cBhvr>
                                      <p:tavLst>
                                        <p:tav tm="0">
                                          <p:val>
                                            <p:fltVal val="0"/>
                                          </p:val>
                                        </p:tav>
                                        <p:tav tm="100000">
                                          <p:val>
                                            <p:strVal val="#ppt_w"/>
                                          </p:val>
                                        </p:tav>
                                      </p:tavLst>
                                    </p:anim>
                                    <p:anim calcmode="lin" valueType="num">
                                      <p:cBhvr>
                                        <p:cTn id="371" dur="3000" fill="hold"/>
                                        <p:tgtEl>
                                          <p:spTgt spid="2"/>
                                        </p:tgtEl>
                                        <p:attrNameLst>
                                          <p:attrName>ppt_h</p:attrName>
                                        </p:attrNameLst>
                                      </p:cBhvr>
                                      <p:tavLst>
                                        <p:tav tm="0">
                                          <p:val>
                                            <p:strVal val="#ppt_h"/>
                                          </p:val>
                                        </p:tav>
                                        <p:tav tm="100000">
                                          <p:val>
                                            <p:strVal val="#ppt_h"/>
                                          </p:val>
                                        </p:tav>
                                      </p:tavLst>
                                    </p:anim>
                                  </p:childTnLst>
                                </p:cTn>
                              </p:par>
                            </p:childTnLst>
                          </p:cTn>
                        </p:par>
                        <p:par>
                          <p:cTn id="372" fill="hold">
                            <p:stCondLst>
                              <p:cond delay="6000"/>
                            </p:stCondLst>
                            <p:childTnLst>
                              <p:par>
                                <p:cTn id="373" presetID="52" presetClass="entr" presetSubtype="0" fill="hold" nodeType="afterEffect">
                                  <p:stCondLst>
                                    <p:cond delay="0"/>
                                  </p:stCondLst>
                                  <p:childTnLst>
                                    <p:set>
                                      <p:cBhvr>
                                        <p:cTn id="374" dur="1" fill="hold">
                                          <p:stCondLst>
                                            <p:cond delay="0"/>
                                          </p:stCondLst>
                                        </p:cTn>
                                        <p:tgtEl>
                                          <p:spTgt spid="25"/>
                                        </p:tgtEl>
                                        <p:attrNameLst>
                                          <p:attrName>style.visibility</p:attrName>
                                        </p:attrNameLst>
                                      </p:cBhvr>
                                      <p:to>
                                        <p:strVal val="visible"/>
                                      </p:to>
                                    </p:set>
                                    <p:animScale>
                                      <p:cBhvr>
                                        <p:cTn id="375" dur="2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6" dur="2000" decel="50000" fill="hold">
                                          <p:stCondLst>
                                            <p:cond delay="0"/>
                                          </p:stCondLst>
                                        </p:cTn>
                                        <p:tgtEl>
                                          <p:spTgt spid="25"/>
                                        </p:tgtEl>
                                        <p:attrNameLst>
                                          <p:attrName>ppt_x</p:attrName>
                                          <p:attrName>ppt_y</p:attrName>
                                        </p:attrNameLst>
                                      </p:cBhvr>
                                    </p:animMotion>
                                    <p:animEffect transition="in" filter="fade">
                                      <p:cBhvr>
                                        <p:cTn id="377" dur="2000"/>
                                        <p:tgtEl>
                                          <p:spTgt spid="25"/>
                                        </p:tgtEl>
                                      </p:cBhvr>
                                    </p:animEffect>
                                  </p:childTnLst>
                                </p:cTn>
                              </p:par>
                            </p:childTnLst>
                          </p:cTn>
                        </p:par>
                        <p:par>
                          <p:cTn id="378" fill="hold">
                            <p:stCondLst>
                              <p:cond delay="8000"/>
                            </p:stCondLst>
                            <p:childTnLst>
                              <p:par>
                                <p:cTn id="379" presetID="52" presetClass="entr" presetSubtype="0" fill="hold" nodeType="afterEffect">
                                  <p:stCondLst>
                                    <p:cond delay="0"/>
                                  </p:stCondLst>
                                  <p:childTnLst>
                                    <p:set>
                                      <p:cBhvr>
                                        <p:cTn id="380" dur="1" fill="hold">
                                          <p:stCondLst>
                                            <p:cond delay="0"/>
                                          </p:stCondLst>
                                        </p:cTn>
                                        <p:tgtEl>
                                          <p:spTgt spid="26"/>
                                        </p:tgtEl>
                                        <p:attrNameLst>
                                          <p:attrName>style.visibility</p:attrName>
                                        </p:attrNameLst>
                                      </p:cBhvr>
                                      <p:to>
                                        <p:strVal val="visible"/>
                                      </p:to>
                                    </p:set>
                                    <p:animScale>
                                      <p:cBhvr>
                                        <p:cTn id="381" dur="2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2" dur="2000" decel="50000" fill="hold">
                                          <p:stCondLst>
                                            <p:cond delay="0"/>
                                          </p:stCondLst>
                                        </p:cTn>
                                        <p:tgtEl>
                                          <p:spTgt spid="26"/>
                                        </p:tgtEl>
                                        <p:attrNameLst>
                                          <p:attrName>ppt_x</p:attrName>
                                          <p:attrName>ppt_y</p:attrName>
                                        </p:attrNameLst>
                                      </p:cBhvr>
                                    </p:animMotion>
                                    <p:animEffect transition="in" filter="fade">
                                      <p:cBhvr>
                                        <p:cTn id="383" dur="2000"/>
                                        <p:tgtEl>
                                          <p:spTgt spid="26"/>
                                        </p:tgtEl>
                                      </p:cBhvr>
                                    </p:animEffect>
                                  </p:childTnLst>
                                </p:cTn>
                              </p:par>
                            </p:childTnLst>
                          </p:cTn>
                        </p:par>
                        <p:par>
                          <p:cTn id="384" fill="hold">
                            <p:stCondLst>
                              <p:cond delay="10000"/>
                            </p:stCondLst>
                            <p:childTnLst>
                              <p:par>
                                <p:cTn id="385" presetID="52" presetClass="entr" presetSubtype="0" fill="hold" nodeType="afterEffect">
                                  <p:stCondLst>
                                    <p:cond delay="0"/>
                                  </p:stCondLst>
                                  <p:childTnLst>
                                    <p:set>
                                      <p:cBhvr>
                                        <p:cTn id="386" dur="1" fill="hold">
                                          <p:stCondLst>
                                            <p:cond delay="0"/>
                                          </p:stCondLst>
                                        </p:cTn>
                                        <p:tgtEl>
                                          <p:spTgt spid="24"/>
                                        </p:tgtEl>
                                        <p:attrNameLst>
                                          <p:attrName>style.visibility</p:attrName>
                                        </p:attrNameLst>
                                      </p:cBhvr>
                                      <p:to>
                                        <p:strVal val="visible"/>
                                      </p:to>
                                    </p:set>
                                    <p:animScale>
                                      <p:cBhvr>
                                        <p:cTn id="387"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8" dur="2000" decel="50000" fill="hold">
                                          <p:stCondLst>
                                            <p:cond delay="0"/>
                                          </p:stCondLst>
                                        </p:cTn>
                                        <p:tgtEl>
                                          <p:spTgt spid="24"/>
                                        </p:tgtEl>
                                        <p:attrNameLst>
                                          <p:attrName>ppt_x</p:attrName>
                                          <p:attrName>ppt_y</p:attrName>
                                        </p:attrNameLst>
                                      </p:cBhvr>
                                    </p:animMotion>
                                    <p:animEffect transition="in" filter="fade">
                                      <p:cBhvr>
                                        <p:cTn id="389"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000070"/>
            </a:gs>
            <a:gs pos="50000">
              <a:srgbClr val="0070C0">
                <a:shade val="67500"/>
                <a:satMod val="115000"/>
              </a:srgbClr>
            </a:gs>
            <a:gs pos="100000">
              <a:srgbClr val="0070C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49859019.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69" name="68 Franja diagonal"/>
          <p:cNvSpPr/>
          <p:nvPr/>
        </p:nvSpPr>
        <p:spPr>
          <a:xfrm flipV="1">
            <a:off x="3500430" y="0"/>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Franja diagonal"/>
          <p:cNvSpPr/>
          <p:nvPr/>
        </p:nvSpPr>
        <p:spPr>
          <a:xfrm rot="10800000">
            <a:off x="2643174" y="19621"/>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Franja diagonal"/>
          <p:cNvSpPr/>
          <p:nvPr/>
        </p:nvSpPr>
        <p:spPr>
          <a:xfrm flipV="1">
            <a:off x="5857884" y="0"/>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Franja diagonal"/>
          <p:cNvSpPr/>
          <p:nvPr/>
        </p:nvSpPr>
        <p:spPr>
          <a:xfrm rot="10800000">
            <a:off x="5000628" y="0"/>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3" name="72 Franja diagonal"/>
          <p:cNvSpPr/>
          <p:nvPr/>
        </p:nvSpPr>
        <p:spPr>
          <a:xfrm flipV="1">
            <a:off x="3500430" y="571480"/>
            <a:ext cx="823238" cy="1356218"/>
          </a:xfrm>
          <a:prstGeom prst="diagStripe">
            <a:avLst>
              <a:gd name="adj" fmla="val 65764"/>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4" name="73 Franja diagonal"/>
          <p:cNvSpPr/>
          <p:nvPr/>
        </p:nvSpPr>
        <p:spPr>
          <a:xfrm rot="10800000">
            <a:off x="2643174" y="591101"/>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5" name="74 Franja diagonal"/>
          <p:cNvSpPr/>
          <p:nvPr/>
        </p:nvSpPr>
        <p:spPr>
          <a:xfrm flipV="1">
            <a:off x="5857884" y="571480"/>
            <a:ext cx="1000132" cy="1448370"/>
          </a:xfrm>
          <a:prstGeom prst="diagStripe">
            <a:avLst>
              <a:gd name="adj" fmla="val 65764"/>
            </a:avLst>
          </a:prstGeom>
          <a:blipFill>
            <a:blip r:embed="rId5"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6" name="75 Franja diagonal"/>
          <p:cNvSpPr/>
          <p:nvPr/>
        </p:nvSpPr>
        <p:spPr>
          <a:xfrm rot="10800000">
            <a:off x="5000628" y="571480"/>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7" name="76 Franja diagonal"/>
          <p:cNvSpPr/>
          <p:nvPr/>
        </p:nvSpPr>
        <p:spPr>
          <a:xfrm flipV="1">
            <a:off x="3500430" y="1143008"/>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8" name="77 Franja diagonal"/>
          <p:cNvSpPr/>
          <p:nvPr/>
        </p:nvSpPr>
        <p:spPr>
          <a:xfrm rot="10800000">
            <a:off x="2643174" y="1162629"/>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9" name="78 Franja diagonal"/>
          <p:cNvSpPr/>
          <p:nvPr/>
        </p:nvSpPr>
        <p:spPr>
          <a:xfrm flipV="1">
            <a:off x="5857884" y="1143008"/>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Franja diagonal"/>
          <p:cNvSpPr/>
          <p:nvPr/>
        </p:nvSpPr>
        <p:spPr>
          <a:xfrm rot="10800000">
            <a:off x="5000628" y="1143008"/>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Franja diagonal"/>
          <p:cNvSpPr/>
          <p:nvPr/>
        </p:nvSpPr>
        <p:spPr>
          <a:xfrm flipV="1">
            <a:off x="3500430" y="1714488"/>
            <a:ext cx="823238" cy="1356218"/>
          </a:xfrm>
          <a:prstGeom prst="diagStripe">
            <a:avLst>
              <a:gd name="adj" fmla="val 65764"/>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Franja diagonal"/>
          <p:cNvSpPr/>
          <p:nvPr/>
        </p:nvSpPr>
        <p:spPr>
          <a:xfrm rot="10800000">
            <a:off x="2643174" y="1734109"/>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3" name="82 Franja diagonal"/>
          <p:cNvSpPr/>
          <p:nvPr/>
        </p:nvSpPr>
        <p:spPr>
          <a:xfrm flipV="1">
            <a:off x="5857884" y="1714488"/>
            <a:ext cx="1000132" cy="1448370"/>
          </a:xfrm>
          <a:prstGeom prst="diagStripe">
            <a:avLst>
              <a:gd name="adj" fmla="val 65764"/>
            </a:avLst>
          </a:prstGeom>
          <a:blipFill>
            <a:blip r:embed="rId5"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4" name="83 Franja diagonal"/>
          <p:cNvSpPr/>
          <p:nvPr/>
        </p:nvSpPr>
        <p:spPr>
          <a:xfrm rot="10800000">
            <a:off x="5000628" y="1714488"/>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5" name="84 Franja diagonal"/>
          <p:cNvSpPr/>
          <p:nvPr/>
        </p:nvSpPr>
        <p:spPr>
          <a:xfrm flipV="1">
            <a:off x="3500430" y="2286016"/>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6" name="85 Franja diagonal"/>
          <p:cNvSpPr/>
          <p:nvPr/>
        </p:nvSpPr>
        <p:spPr>
          <a:xfrm rot="10800000">
            <a:off x="2643174" y="2305637"/>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7" name="86 Franja diagonal"/>
          <p:cNvSpPr/>
          <p:nvPr/>
        </p:nvSpPr>
        <p:spPr>
          <a:xfrm flipV="1">
            <a:off x="5857884" y="2286016"/>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8" name="87 Franja diagonal"/>
          <p:cNvSpPr/>
          <p:nvPr/>
        </p:nvSpPr>
        <p:spPr>
          <a:xfrm rot="10800000">
            <a:off x="5000628" y="2286016"/>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9" name="88 Franja diagonal"/>
          <p:cNvSpPr/>
          <p:nvPr/>
        </p:nvSpPr>
        <p:spPr>
          <a:xfrm flipV="1">
            <a:off x="3500430" y="2857496"/>
            <a:ext cx="823238" cy="1356218"/>
          </a:xfrm>
          <a:prstGeom prst="diagStripe">
            <a:avLst>
              <a:gd name="adj" fmla="val 65764"/>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0" name="89 Franja diagonal"/>
          <p:cNvSpPr/>
          <p:nvPr/>
        </p:nvSpPr>
        <p:spPr>
          <a:xfrm rot="10800000">
            <a:off x="2643174" y="2877117"/>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1" name="90 Franja diagonal"/>
          <p:cNvSpPr/>
          <p:nvPr/>
        </p:nvSpPr>
        <p:spPr>
          <a:xfrm flipV="1">
            <a:off x="5857884" y="2857496"/>
            <a:ext cx="1000132" cy="1448370"/>
          </a:xfrm>
          <a:prstGeom prst="diagStripe">
            <a:avLst>
              <a:gd name="adj" fmla="val 65764"/>
            </a:avLst>
          </a:prstGeom>
          <a:blipFill>
            <a:blip r:embed="rId5"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2" name="91 Franja diagonal"/>
          <p:cNvSpPr/>
          <p:nvPr/>
        </p:nvSpPr>
        <p:spPr>
          <a:xfrm rot="10800000">
            <a:off x="5000628" y="2857496"/>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3" name="92 Franja diagonal"/>
          <p:cNvSpPr/>
          <p:nvPr/>
        </p:nvSpPr>
        <p:spPr>
          <a:xfrm flipV="1">
            <a:off x="3500430" y="3429024"/>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4" name="93 Franja diagonal"/>
          <p:cNvSpPr/>
          <p:nvPr/>
        </p:nvSpPr>
        <p:spPr>
          <a:xfrm rot="10800000">
            <a:off x="2643174" y="3448645"/>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5" name="94 Franja diagonal"/>
          <p:cNvSpPr/>
          <p:nvPr/>
        </p:nvSpPr>
        <p:spPr>
          <a:xfrm flipV="1">
            <a:off x="5857884" y="3429024"/>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6" name="95 Franja diagonal"/>
          <p:cNvSpPr/>
          <p:nvPr/>
        </p:nvSpPr>
        <p:spPr>
          <a:xfrm rot="10800000">
            <a:off x="5000628" y="3429024"/>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7" name="96 Franja diagonal"/>
          <p:cNvSpPr/>
          <p:nvPr/>
        </p:nvSpPr>
        <p:spPr>
          <a:xfrm flipV="1">
            <a:off x="3500430" y="4000504"/>
            <a:ext cx="823238" cy="1356218"/>
          </a:xfrm>
          <a:prstGeom prst="diagStripe">
            <a:avLst>
              <a:gd name="adj" fmla="val 65764"/>
            </a:avLst>
          </a:prstGeom>
          <a:blipFill>
            <a:blip r:embed="rId3"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8" name="97 Franja diagonal"/>
          <p:cNvSpPr/>
          <p:nvPr/>
        </p:nvSpPr>
        <p:spPr>
          <a:xfrm rot="10800000">
            <a:off x="2643174" y="4020125"/>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9" name="98 Franja diagonal"/>
          <p:cNvSpPr/>
          <p:nvPr/>
        </p:nvSpPr>
        <p:spPr>
          <a:xfrm flipV="1">
            <a:off x="5857884" y="4000504"/>
            <a:ext cx="1000132" cy="1448370"/>
          </a:xfrm>
          <a:prstGeom prst="diagStripe">
            <a:avLst>
              <a:gd name="adj" fmla="val 65764"/>
            </a:avLst>
          </a:prstGeom>
          <a:blipFill>
            <a:blip r:embed="rId5"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0" name="99 Franja diagonal"/>
          <p:cNvSpPr/>
          <p:nvPr/>
        </p:nvSpPr>
        <p:spPr>
          <a:xfrm rot="10800000">
            <a:off x="5000628" y="4000504"/>
            <a:ext cx="785818" cy="1356218"/>
          </a:xfrm>
          <a:prstGeom prst="diagStripe">
            <a:avLst>
              <a:gd name="adj" fmla="val 65764"/>
            </a:avLst>
          </a:prstGeom>
          <a:blipFill>
            <a:blip r:embed="rId4" cstate="print">
              <a:duotone>
                <a:schemeClr val="bg2">
                  <a:shade val="45000"/>
                  <a:satMod val="135000"/>
                </a:schemeClr>
                <a:prstClr val="white"/>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285784" y="-214332"/>
            <a:ext cx="9715568" cy="621510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70"/>
                                        </p:tgtEl>
                                        <p:attrNameLst>
                                          <p:attrName>style.visibility</p:attrName>
                                        </p:attrNameLst>
                                      </p:cBhvr>
                                      <p:to>
                                        <p:strVal val="visible"/>
                                      </p:to>
                                    </p:set>
                                    <p:anim calcmode="lin" valueType="num">
                                      <p:cBhvr additive="base">
                                        <p:cTn id="9" dur="2000" fill="hold"/>
                                        <p:tgtEl>
                                          <p:spTgt spid="70"/>
                                        </p:tgtEl>
                                        <p:attrNameLst>
                                          <p:attrName>ppt_x</p:attrName>
                                        </p:attrNameLst>
                                      </p:cBhvr>
                                      <p:tavLst>
                                        <p:tav tm="0">
                                          <p:val>
                                            <p:strVal val="1+#ppt_w/2"/>
                                          </p:val>
                                        </p:tav>
                                        <p:tav tm="100000">
                                          <p:val>
                                            <p:strVal val="#ppt_x"/>
                                          </p:val>
                                        </p:tav>
                                      </p:tavLst>
                                    </p:anim>
                                    <p:anim calcmode="lin" valueType="num">
                                      <p:cBhvr additive="base">
                                        <p:cTn id="10" dur="2000" fill="hold"/>
                                        <p:tgtEl>
                                          <p:spTgt spid="70"/>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2000" fill="hold"/>
                                        <p:tgtEl>
                                          <p:spTgt spid="74"/>
                                        </p:tgtEl>
                                        <p:attrNameLst>
                                          <p:attrName>ppt_x</p:attrName>
                                        </p:attrNameLst>
                                      </p:cBhvr>
                                      <p:tavLst>
                                        <p:tav tm="0">
                                          <p:val>
                                            <p:strVal val="1+#ppt_w/2"/>
                                          </p:val>
                                        </p:tav>
                                        <p:tav tm="100000">
                                          <p:val>
                                            <p:strVal val="#ppt_x"/>
                                          </p:val>
                                        </p:tav>
                                      </p:tavLst>
                                    </p:anim>
                                    <p:anim calcmode="lin" valueType="num">
                                      <p:cBhvr additive="base">
                                        <p:cTn id="14" dur="2000" fill="hold"/>
                                        <p:tgtEl>
                                          <p:spTgt spid="74"/>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78"/>
                                        </p:tgtEl>
                                        <p:attrNameLst>
                                          <p:attrName>style.visibility</p:attrName>
                                        </p:attrNameLst>
                                      </p:cBhvr>
                                      <p:to>
                                        <p:strVal val="visible"/>
                                      </p:to>
                                    </p:set>
                                    <p:anim calcmode="lin" valueType="num">
                                      <p:cBhvr additive="base">
                                        <p:cTn id="17" dur="2000" fill="hold"/>
                                        <p:tgtEl>
                                          <p:spTgt spid="78"/>
                                        </p:tgtEl>
                                        <p:attrNameLst>
                                          <p:attrName>ppt_x</p:attrName>
                                        </p:attrNameLst>
                                      </p:cBhvr>
                                      <p:tavLst>
                                        <p:tav tm="0">
                                          <p:val>
                                            <p:strVal val="1+#ppt_w/2"/>
                                          </p:val>
                                        </p:tav>
                                        <p:tav tm="100000">
                                          <p:val>
                                            <p:strVal val="#ppt_x"/>
                                          </p:val>
                                        </p:tav>
                                      </p:tavLst>
                                    </p:anim>
                                    <p:anim calcmode="lin" valueType="num">
                                      <p:cBhvr additive="base">
                                        <p:cTn id="18" dur="2000" fill="hold"/>
                                        <p:tgtEl>
                                          <p:spTgt spid="7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82"/>
                                        </p:tgtEl>
                                        <p:attrNameLst>
                                          <p:attrName>style.visibility</p:attrName>
                                        </p:attrNameLst>
                                      </p:cBhvr>
                                      <p:to>
                                        <p:strVal val="visible"/>
                                      </p:to>
                                    </p:set>
                                    <p:anim calcmode="lin" valueType="num">
                                      <p:cBhvr additive="base">
                                        <p:cTn id="21" dur="2000" fill="hold"/>
                                        <p:tgtEl>
                                          <p:spTgt spid="82"/>
                                        </p:tgtEl>
                                        <p:attrNameLst>
                                          <p:attrName>ppt_x</p:attrName>
                                        </p:attrNameLst>
                                      </p:cBhvr>
                                      <p:tavLst>
                                        <p:tav tm="0">
                                          <p:val>
                                            <p:strVal val="1+#ppt_w/2"/>
                                          </p:val>
                                        </p:tav>
                                        <p:tav tm="100000">
                                          <p:val>
                                            <p:strVal val="#ppt_x"/>
                                          </p:val>
                                        </p:tav>
                                      </p:tavLst>
                                    </p:anim>
                                    <p:anim calcmode="lin" valueType="num">
                                      <p:cBhvr additive="base">
                                        <p:cTn id="22" dur="2000" fill="hold"/>
                                        <p:tgtEl>
                                          <p:spTgt spid="82"/>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86"/>
                                        </p:tgtEl>
                                        <p:attrNameLst>
                                          <p:attrName>style.visibility</p:attrName>
                                        </p:attrNameLst>
                                      </p:cBhvr>
                                      <p:to>
                                        <p:strVal val="visible"/>
                                      </p:to>
                                    </p:set>
                                    <p:anim calcmode="lin" valueType="num">
                                      <p:cBhvr additive="base">
                                        <p:cTn id="25" dur="2000" fill="hold"/>
                                        <p:tgtEl>
                                          <p:spTgt spid="86"/>
                                        </p:tgtEl>
                                        <p:attrNameLst>
                                          <p:attrName>ppt_x</p:attrName>
                                        </p:attrNameLst>
                                      </p:cBhvr>
                                      <p:tavLst>
                                        <p:tav tm="0">
                                          <p:val>
                                            <p:strVal val="1+#ppt_w/2"/>
                                          </p:val>
                                        </p:tav>
                                        <p:tav tm="100000">
                                          <p:val>
                                            <p:strVal val="#ppt_x"/>
                                          </p:val>
                                        </p:tav>
                                      </p:tavLst>
                                    </p:anim>
                                    <p:anim calcmode="lin" valueType="num">
                                      <p:cBhvr additive="base">
                                        <p:cTn id="26" dur="2000" fill="hold"/>
                                        <p:tgtEl>
                                          <p:spTgt spid="8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additive="base">
                                        <p:cTn id="29" dur="2000" fill="hold"/>
                                        <p:tgtEl>
                                          <p:spTgt spid="90"/>
                                        </p:tgtEl>
                                        <p:attrNameLst>
                                          <p:attrName>ppt_x</p:attrName>
                                        </p:attrNameLst>
                                      </p:cBhvr>
                                      <p:tavLst>
                                        <p:tav tm="0">
                                          <p:val>
                                            <p:strVal val="1+#ppt_w/2"/>
                                          </p:val>
                                        </p:tav>
                                        <p:tav tm="100000">
                                          <p:val>
                                            <p:strVal val="#ppt_x"/>
                                          </p:val>
                                        </p:tav>
                                      </p:tavLst>
                                    </p:anim>
                                    <p:anim calcmode="lin" valueType="num">
                                      <p:cBhvr additive="base">
                                        <p:cTn id="30" dur="2000" fill="hold"/>
                                        <p:tgtEl>
                                          <p:spTgt spid="90"/>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 calcmode="lin" valueType="num">
                                      <p:cBhvr additive="base">
                                        <p:cTn id="33" dur="2000" fill="hold"/>
                                        <p:tgtEl>
                                          <p:spTgt spid="94"/>
                                        </p:tgtEl>
                                        <p:attrNameLst>
                                          <p:attrName>ppt_x</p:attrName>
                                        </p:attrNameLst>
                                      </p:cBhvr>
                                      <p:tavLst>
                                        <p:tav tm="0">
                                          <p:val>
                                            <p:strVal val="1+#ppt_w/2"/>
                                          </p:val>
                                        </p:tav>
                                        <p:tav tm="100000">
                                          <p:val>
                                            <p:strVal val="#ppt_x"/>
                                          </p:val>
                                        </p:tav>
                                      </p:tavLst>
                                    </p:anim>
                                    <p:anim calcmode="lin" valueType="num">
                                      <p:cBhvr additive="base">
                                        <p:cTn id="34" dur="2000" fill="hold"/>
                                        <p:tgtEl>
                                          <p:spTgt spid="9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98"/>
                                        </p:tgtEl>
                                        <p:attrNameLst>
                                          <p:attrName>style.visibility</p:attrName>
                                        </p:attrNameLst>
                                      </p:cBhvr>
                                      <p:to>
                                        <p:strVal val="visible"/>
                                      </p:to>
                                    </p:set>
                                    <p:anim calcmode="lin" valueType="num">
                                      <p:cBhvr additive="base">
                                        <p:cTn id="37" dur="2000" fill="hold"/>
                                        <p:tgtEl>
                                          <p:spTgt spid="98"/>
                                        </p:tgtEl>
                                        <p:attrNameLst>
                                          <p:attrName>ppt_x</p:attrName>
                                        </p:attrNameLst>
                                      </p:cBhvr>
                                      <p:tavLst>
                                        <p:tav tm="0">
                                          <p:val>
                                            <p:strVal val="1+#ppt_w/2"/>
                                          </p:val>
                                        </p:tav>
                                        <p:tav tm="100000">
                                          <p:val>
                                            <p:strVal val="#ppt_x"/>
                                          </p:val>
                                        </p:tav>
                                      </p:tavLst>
                                    </p:anim>
                                    <p:anim calcmode="lin" valueType="num">
                                      <p:cBhvr additive="base">
                                        <p:cTn id="38" dur="2000" fill="hold"/>
                                        <p:tgtEl>
                                          <p:spTgt spid="9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72"/>
                                        </p:tgtEl>
                                        <p:attrNameLst>
                                          <p:attrName>style.visibility</p:attrName>
                                        </p:attrNameLst>
                                      </p:cBhvr>
                                      <p:to>
                                        <p:strVal val="visible"/>
                                      </p:to>
                                    </p:set>
                                    <p:anim calcmode="lin" valueType="num">
                                      <p:cBhvr additive="base">
                                        <p:cTn id="41" dur="2000" fill="hold"/>
                                        <p:tgtEl>
                                          <p:spTgt spid="72"/>
                                        </p:tgtEl>
                                        <p:attrNameLst>
                                          <p:attrName>ppt_x</p:attrName>
                                        </p:attrNameLst>
                                      </p:cBhvr>
                                      <p:tavLst>
                                        <p:tav tm="0">
                                          <p:val>
                                            <p:strVal val="1+#ppt_w/2"/>
                                          </p:val>
                                        </p:tav>
                                        <p:tav tm="100000">
                                          <p:val>
                                            <p:strVal val="#ppt_x"/>
                                          </p:val>
                                        </p:tav>
                                      </p:tavLst>
                                    </p:anim>
                                    <p:anim calcmode="lin" valueType="num">
                                      <p:cBhvr additive="base">
                                        <p:cTn id="42" dur="2000" fill="hold"/>
                                        <p:tgtEl>
                                          <p:spTgt spid="72"/>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76"/>
                                        </p:tgtEl>
                                        <p:attrNameLst>
                                          <p:attrName>style.visibility</p:attrName>
                                        </p:attrNameLst>
                                      </p:cBhvr>
                                      <p:to>
                                        <p:strVal val="visible"/>
                                      </p:to>
                                    </p:set>
                                    <p:anim calcmode="lin" valueType="num">
                                      <p:cBhvr additive="base">
                                        <p:cTn id="45" dur="2000" fill="hold"/>
                                        <p:tgtEl>
                                          <p:spTgt spid="76"/>
                                        </p:tgtEl>
                                        <p:attrNameLst>
                                          <p:attrName>ppt_x</p:attrName>
                                        </p:attrNameLst>
                                      </p:cBhvr>
                                      <p:tavLst>
                                        <p:tav tm="0">
                                          <p:val>
                                            <p:strVal val="1+#ppt_w/2"/>
                                          </p:val>
                                        </p:tav>
                                        <p:tav tm="100000">
                                          <p:val>
                                            <p:strVal val="#ppt_x"/>
                                          </p:val>
                                        </p:tav>
                                      </p:tavLst>
                                    </p:anim>
                                    <p:anim calcmode="lin" valueType="num">
                                      <p:cBhvr additive="base">
                                        <p:cTn id="46" dur="2000" fill="hold"/>
                                        <p:tgtEl>
                                          <p:spTgt spid="76"/>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0"/>
                                        </p:tgtEl>
                                        <p:attrNameLst>
                                          <p:attrName>style.visibility</p:attrName>
                                        </p:attrNameLst>
                                      </p:cBhvr>
                                      <p:to>
                                        <p:strVal val="visible"/>
                                      </p:to>
                                    </p:set>
                                    <p:anim calcmode="lin" valueType="num">
                                      <p:cBhvr additive="base">
                                        <p:cTn id="49" dur="2000" fill="hold"/>
                                        <p:tgtEl>
                                          <p:spTgt spid="80"/>
                                        </p:tgtEl>
                                        <p:attrNameLst>
                                          <p:attrName>ppt_x</p:attrName>
                                        </p:attrNameLst>
                                      </p:cBhvr>
                                      <p:tavLst>
                                        <p:tav tm="0">
                                          <p:val>
                                            <p:strVal val="1+#ppt_w/2"/>
                                          </p:val>
                                        </p:tav>
                                        <p:tav tm="100000">
                                          <p:val>
                                            <p:strVal val="#ppt_x"/>
                                          </p:val>
                                        </p:tav>
                                      </p:tavLst>
                                    </p:anim>
                                    <p:anim calcmode="lin" valueType="num">
                                      <p:cBhvr additive="base">
                                        <p:cTn id="50" dur="2000" fill="hold"/>
                                        <p:tgtEl>
                                          <p:spTgt spid="8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 calcmode="lin" valueType="num">
                                      <p:cBhvr additive="base">
                                        <p:cTn id="53" dur="2000" fill="hold"/>
                                        <p:tgtEl>
                                          <p:spTgt spid="84"/>
                                        </p:tgtEl>
                                        <p:attrNameLst>
                                          <p:attrName>ppt_x</p:attrName>
                                        </p:attrNameLst>
                                      </p:cBhvr>
                                      <p:tavLst>
                                        <p:tav tm="0">
                                          <p:val>
                                            <p:strVal val="1+#ppt_w/2"/>
                                          </p:val>
                                        </p:tav>
                                        <p:tav tm="100000">
                                          <p:val>
                                            <p:strVal val="#ppt_x"/>
                                          </p:val>
                                        </p:tav>
                                      </p:tavLst>
                                    </p:anim>
                                    <p:anim calcmode="lin" valueType="num">
                                      <p:cBhvr additive="base">
                                        <p:cTn id="54" dur="2000" fill="hold"/>
                                        <p:tgtEl>
                                          <p:spTgt spid="84"/>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2000" fill="hold"/>
                                        <p:tgtEl>
                                          <p:spTgt spid="88"/>
                                        </p:tgtEl>
                                        <p:attrNameLst>
                                          <p:attrName>ppt_x</p:attrName>
                                        </p:attrNameLst>
                                      </p:cBhvr>
                                      <p:tavLst>
                                        <p:tav tm="0">
                                          <p:val>
                                            <p:strVal val="1+#ppt_w/2"/>
                                          </p:val>
                                        </p:tav>
                                        <p:tav tm="100000">
                                          <p:val>
                                            <p:strVal val="#ppt_x"/>
                                          </p:val>
                                        </p:tav>
                                      </p:tavLst>
                                    </p:anim>
                                    <p:anim calcmode="lin" valueType="num">
                                      <p:cBhvr additive="base">
                                        <p:cTn id="58" dur="2000"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2000" fill="hold"/>
                                        <p:tgtEl>
                                          <p:spTgt spid="92"/>
                                        </p:tgtEl>
                                        <p:attrNameLst>
                                          <p:attrName>ppt_x</p:attrName>
                                        </p:attrNameLst>
                                      </p:cBhvr>
                                      <p:tavLst>
                                        <p:tav tm="0">
                                          <p:val>
                                            <p:strVal val="1+#ppt_w/2"/>
                                          </p:val>
                                        </p:tav>
                                        <p:tav tm="100000">
                                          <p:val>
                                            <p:strVal val="#ppt_x"/>
                                          </p:val>
                                        </p:tav>
                                      </p:tavLst>
                                    </p:anim>
                                    <p:anim calcmode="lin" valueType="num">
                                      <p:cBhvr additive="base">
                                        <p:cTn id="62" dur="2000" fill="hold"/>
                                        <p:tgtEl>
                                          <p:spTgt spid="92"/>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96"/>
                                        </p:tgtEl>
                                        <p:attrNameLst>
                                          <p:attrName>style.visibility</p:attrName>
                                        </p:attrNameLst>
                                      </p:cBhvr>
                                      <p:to>
                                        <p:strVal val="visible"/>
                                      </p:to>
                                    </p:set>
                                    <p:anim calcmode="lin" valueType="num">
                                      <p:cBhvr additive="base">
                                        <p:cTn id="65" dur="2000" fill="hold"/>
                                        <p:tgtEl>
                                          <p:spTgt spid="96"/>
                                        </p:tgtEl>
                                        <p:attrNameLst>
                                          <p:attrName>ppt_x</p:attrName>
                                        </p:attrNameLst>
                                      </p:cBhvr>
                                      <p:tavLst>
                                        <p:tav tm="0">
                                          <p:val>
                                            <p:strVal val="1+#ppt_w/2"/>
                                          </p:val>
                                        </p:tav>
                                        <p:tav tm="100000">
                                          <p:val>
                                            <p:strVal val="#ppt_x"/>
                                          </p:val>
                                        </p:tav>
                                      </p:tavLst>
                                    </p:anim>
                                    <p:anim calcmode="lin" valueType="num">
                                      <p:cBhvr additive="base">
                                        <p:cTn id="66" dur="2000" fill="hold"/>
                                        <p:tgtEl>
                                          <p:spTgt spid="96"/>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00"/>
                                        </p:tgtEl>
                                        <p:attrNameLst>
                                          <p:attrName>style.visibility</p:attrName>
                                        </p:attrNameLst>
                                      </p:cBhvr>
                                      <p:to>
                                        <p:strVal val="visible"/>
                                      </p:to>
                                    </p:set>
                                    <p:anim calcmode="lin" valueType="num">
                                      <p:cBhvr additive="base">
                                        <p:cTn id="69" dur="2000" fill="hold"/>
                                        <p:tgtEl>
                                          <p:spTgt spid="100"/>
                                        </p:tgtEl>
                                        <p:attrNameLst>
                                          <p:attrName>ppt_x</p:attrName>
                                        </p:attrNameLst>
                                      </p:cBhvr>
                                      <p:tavLst>
                                        <p:tav tm="0">
                                          <p:val>
                                            <p:strVal val="1+#ppt_w/2"/>
                                          </p:val>
                                        </p:tav>
                                        <p:tav tm="100000">
                                          <p:val>
                                            <p:strVal val="#ppt_x"/>
                                          </p:val>
                                        </p:tav>
                                      </p:tavLst>
                                    </p:anim>
                                    <p:anim calcmode="lin" valueType="num">
                                      <p:cBhvr additive="base">
                                        <p:cTn id="70" dur="2000" fill="hold"/>
                                        <p:tgtEl>
                                          <p:spTgt spid="100"/>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69"/>
                                        </p:tgtEl>
                                        <p:attrNameLst>
                                          <p:attrName>style.visibility</p:attrName>
                                        </p:attrNameLst>
                                      </p:cBhvr>
                                      <p:to>
                                        <p:strVal val="visible"/>
                                      </p:to>
                                    </p:set>
                                    <p:anim calcmode="lin" valueType="num">
                                      <p:cBhvr additive="base">
                                        <p:cTn id="73" dur="2000" fill="hold"/>
                                        <p:tgtEl>
                                          <p:spTgt spid="69"/>
                                        </p:tgtEl>
                                        <p:attrNameLst>
                                          <p:attrName>ppt_x</p:attrName>
                                        </p:attrNameLst>
                                      </p:cBhvr>
                                      <p:tavLst>
                                        <p:tav tm="0">
                                          <p:val>
                                            <p:strVal val="0-#ppt_w/2"/>
                                          </p:val>
                                        </p:tav>
                                        <p:tav tm="100000">
                                          <p:val>
                                            <p:strVal val="#ppt_x"/>
                                          </p:val>
                                        </p:tav>
                                      </p:tavLst>
                                    </p:anim>
                                    <p:anim calcmode="lin" valueType="num">
                                      <p:cBhvr additive="base">
                                        <p:cTn id="74" dur="2000" fill="hold"/>
                                        <p:tgtEl>
                                          <p:spTgt spid="6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 calcmode="lin" valueType="num">
                                      <p:cBhvr additive="base">
                                        <p:cTn id="77" dur="2000" fill="hold"/>
                                        <p:tgtEl>
                                          <p:spTgt spid="73"/>
                                        </p:tgtEl>
                                        <p:attrNameLst>
                                          <p:attrName>ppt_x</p:attrName>
                                        </p:attrNameLst>
                                      </p:cBhvr>
                                      <p:tavLst>
                                        <p:tav tm="0">
                                          <p:val>
                                            <p:strVal val="0-#ppt_w/2"/>
                                          </p:val>
                                        </p:tav>
                                        <p:tav tm="100000">
                                          <p:val>
                                            <p:strVal val="#ppt_x"/>
                                          </p:val>
                                        </p:tav>
                                      </p:tavLst>
                                    </p:anim>
                                    <p:anim calcmode="lin" valueType="num">
                                      <p:cBhvr additive="base">
                                        <p:cTn id="78" dur="2000" fill="hold"/>
                                        <p:tgtEl>
                                          <p:spTgt spid="73"/>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77"/>
                                        </p:tgtEl>
                                        <p:attrNameLst>
                                          <p:attrName>style.visibility</p:attrName>
                                        </p:attrNameLst>
                                      </p:cBhvr>
                                      <p:to>
                                        <p:strVal val="visible"/>
                                      </p:to>
                                    </p:set>
                                    <p:anim calcmode="lin" valueType="num">
                                      <p:cBhvr additive="base">
                                        <p:cTn id="81" dur="2000" fill="hold"/>
                                        <p:tgtEl>
                                          <p:spTgt spid="77"/>
                                        </p:tgtEl>
                                        <p:attrNameLst>
                                          <p:attrName>ppt_x</p:attrName>
                                        </p:attrNameLst>
                                      </p:cBhvr>
                                      <p:tavLst>
                                        <p:tav tm="0">
                                          <p:val>
                                            <p:strVal val="0-#ppt_w/2"/>
                                          </p:val>
                                        </p:tav>
                                        <p:tav tm="100000">
                                          <p:val>
                                            <p:strVal val="#ppt_x"/>
                                          </p:val>
                                        </p:tav>
                                      </p:tavLst>
                                    </p:anim>
                                    <p:anim calcmode="lin" valueType="num">
                                      <p:cBhvr additive="base">
                                        <p:cTn id="82" dur="2000" fill="hold"/>
                                        <p:tgtEl>
                                          <p:spTgt spid="77"/>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81"/>
                                        </p:tgtEl>
                                        <p:attrNameLst>
                                          <p:attrName>style.visibility</p:attrName>
                                        </p:attrNameLst>
                                      </p:cBhvr>
                                      <p:to>
                                        <p:strVal val="visible"/>
                                      </p:to>
                                    </p:set>
                                    <p:anim calcmode="lin" valueType="num">
                                      <p:cBhvr additive="base">
                                        <p:cTn id="85" dur="2000" fill="hold"/>
                                        <p:tgtEl>
                                          <p:spTgt spid="81"/>
                                        </p:tgtEl>
                                        <p:attrNameLst>
                                          <p:attrName>ppt_x</p:attrName>
                                        </p:attrNameLst>
                                      </p:cBhvr>
                                      <p:tavLst>
                                        <p:tav tm="0">
                                          <p:val>
                                            <p:strVal val="0-#ppt_w/2"/>
                                          </p:val>
                                        </p:tav>
                                        <p:tav tm="100000">
                                          <p:val>
                                            <p:strVal val="#ppt_x"/>
                                          </p:val>
                                        </p:tav>
                                      </p:tavLst>
                                    </p:anim>
                                    <p:anim calcmode="lin" valueType="num">
                                      <p:cBhvr additive="base">
                                        <p:cTn id="86" dur="2000" fill="hold"/>
                                        <p:tgtEl>
                                          <p:spTgt spid="81"/>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85"/>
                                        </p:tgtEl>
                                        <p:attrNameLst>
                                          <p:attrName>style.visibility</p:attrName>
                                        </p:attrNameLst>
                                      </p:cBhvr>
                                      <p:to>
                                        <p:strVal val="visible"/>
                                      </p:to>
                                    </p:set>
                                    <p:anim calcmode="lin" valueType="num">
                                      <p:cBhvr additive="base">
                                        <p:cTn id="89" dur="2000" fill="hold"/>
                                        <p:tgtEl>
                                          <p:spTgt spid="85"/>
                                        </p:tgtEl>
                                        <p:attrNameLst>
                                          <p:attrName>ppt_x</p:attrName>
                                        </p:attrNameLst>
                                      </p:cBhvr>
                                      <p:tavLst>
                                        <p:tav tm="0">
                                          <p:val>
                                            <p:strVal val="0-#ppt_w/2"/>
                                          </p:val>
                                        </p:tav>
                                        <p:tav tm="100000">
                                          <p:val>
                                            <p:strVal val="#ppt_x"/>
                                          </p:val>
                                        </p:tav>
                                      </p:tavLst>
                                    </p:anim>
                                    <p:anim calcmode="lin" valueType="num">
                                      <p:cBhvr additive="base">
                                        <p:cTn id="90" dur="2000" fill="hold"/>
                                        <p:tgtEl>
                                          <p:spTgt spid="85"/>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89"/>
                                        </p:tgtEl>
                                        <p:attrNameLst>
                                          <p:attrName>style.visibility</p:attrName>
                                        </p:attrNameLst>
                                      </p:cBhvr>
                                      <p:to>
                                        <p:strVal val="visible"/>
                                      </p:to>
                                    </p:set>
                                    <p:anim calcmode="lin" valueType="num">
                                      <p:cBhvr additive="base">
                                        <p:cTn id="93" dur="2000" fill="hold"/>
                                        <p:tgtEl>
                                          <p:spTgt spid="89"/>
                                        </p:tgtEl>
                                        <p:attrNameLst>
                                          <p:attrName>ppt_x</p:attrName>
                                        </p:attrNameLst>
                                      </p:cBhvr>
                                      <p:tavLst>
                                        <p:tav tm="0">
                                          <p:val>
                                            <p:strVal val="0-#ppt_w/2"/>
                                          </p:val>
                                        </p:tav>
                                        <p:tav tm="100000">
                                          <p:val>
                                            <p:strVal val="#ppt_x"/>
                                          </p:val>
                                        </p:tav>
                                      </p:tavLst>
                                    </p:anim>
                                    <p:anim calcmode="lin" valueType="num">
                                      <p:cBhvr additive="base">
                                        <p:cTn id="94" dur="2000" fill="hold"/>
                                        <p:tgtEl>
                                          <p:spTgt spid="89"/>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93"/>
                                        </p:tgtEl>
                                        <p:attrNameLst>
                                          <p:attrName>style.visibility</p:attrName>
                                        </p:attrNameLst>
                                      </p:cBhvr>
                                      <p:to>
                                        <p:strVal val="visible"/>
                                      </p:to>
                                    </p:set>
                                    <p:anim calcmode="lin" valueType="num">
                                      <p:cBhvr additive="base">
                                        <p:cTn id="97" dur="2000" fill="hold"/>
                                        <p:tgtEl>
                                          <p:spTgt spid="93"/>
                                        </p:tgtEl>
                                        <p:attrNameLst>
                                          <p:attrName>ppt_x</p:attrName>
                                        </p:attrNameLst>
                                      </p:cBhvr>
                                      <p:tavLst>
                                        <p:tav tm="0">
                                          <p:val>
                                            <p:strVal val="0-#ppt_w/2"/>
                                          </p:val>
                                        </p:tav>
                                        <p:tav tm="100000">
                                          <p:val>
                                            <p:strVal val="#ppt_x"/>
                                          </p:val>
                                        </p:tav>
                                      </p:tavLst>
                                    </p:anim>
                                    <p:anim calcmode="lin" valueType="num">
                                      <p:cBhvr additive="base">
                                        <p:cTn id="98" dur="2000" fill="hold"/>
                                        <p:tgtEl>
                                          <p:spTgt spid="93"/>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97"/>
                                        </p:tgtEl>
                                        <p:attrNameLst>
                                          <p:attrName>style.visibility</p:attrName>
                                        </p:attrNameLst>
                                      </p:cBhvr>
                                      <p:to>
                                        <p:strVal val="visible"/>
                                      </p:to>
                                    </p:set>
                                    <p:anim calcmode="lin" valueType="num">
                                      <p:cBhvr additive="base">
                                        <p:cTn id="101" dur="2000" fill="hold"/>
                                        <p:tgtEl>
                                          <p:spTgt spid="97"/>
                                        </p:tgtEl>
                                        <p:attrNameLst>
                                          <p:attrName>ppt_x</p:attrName>
                                        </p:attrNameLst>
                                      </p:cBhvr>
                                      <p:tavLst>
                                        <p:tav tm="0">
                                          <p:val>
                                            <p:strVal val="0-#ppt_w/2"/>
                                          </p:val>
                                        </p:tav>
                                        <p:tav tm="100000">
                                          <p:val>
                                            <p:strVal val="#ppt_x"/>
                                          </p:val>
                                        </p:tav>
                                      </p:tavLst>
                                    </p:anim>
                                    <p:anim calcmode="lin" valueType="num">
                                      <p:cBhvr additive="base">
                                        <p:cTn id="102" dur="2000" fill="hold"/>
                                        <p:tgtEl>
                                          <p:spTgt spid="97"/>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71"/>
                                        </p:tgtEl>
                                        <p:attrNameLst>
                                          <p:attrName>style.visibility</p:attrName>
                                        </p:attrNameLst>
                                      </p:cBhvr>
                                      <p:to>
                                        <p:strVal val="visible"/>
                                      </p:to>
                                    </p:set>
                                    <p:anim calcmode="lin" valueType="num">
                                      <p:cBhvr additive="base">
                                        <p:cTn id="105" dur="2000" fill="hold"/>
                                        <p:tgtEl>
                                          <p:spTgt spid="71"/>
                                        </p:tgtEl>
                                        <p:attrNameLst>
                                          <p:attrName>ppt_x</p:attrName>
                                        </p:attrNameLst>
                                      </p:cBhvr>
                                      <p:tavLst>
                                        <p:tav tm="0">
                                          <p:val>
                                            <p:strVal val="0-#ppt_w/2"/>
                                          </p:val>
                                        </p:tav>
                                        <p:tav tm="100000">
                                          <p:val>
                                            <p:strVal val="#ppt_x"/>
                                          </p:val>
                                        </p:tav>
                                      </p:tavLst>
                                    </p:anim>
                                    <p:anim calcmode="lin" valueType="num">
                                      <p:cBhvr additive="base">
                                        <p:cTn id="106" dur="2000" fill="hold"/>
                                        <p:tgtEl>
                                          <p:spTgt spid="71"/>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 calcmode="lin" valueType="num">
                                      <p:cBhvr additive="base">
                                        <p:cTn id="109" dur="2000" fill="hold"/>
                                        <p:tgtEl>
                                          <p:spTgt spid="75"/>
                                        </p:tgtEl>
                                        <p:attrNameLst>
                                          <p:attrName>ppt_x</p:attrName>
                                        </p:attrNameLst>
                                      </p:cBhvr>
                                      <p:tavLst>
                                        <p:tav tm="0">
                                          <p:val>
                                            <p:strVal val="0-#ppt_w/2"/>
                                          </p:val>
                                        </p:tav>
                                        <p:tav tm="100000">
                                          <p:val>
                                            <p:strVal val="#ppt_x"/>
                                          </p:val>
                                        </p:tav>
                                      </p:tavLst>
                                    </p:anim>
                                    <p:anim calcmode="lin" valueType="num">
                                      <p:cBhvr additive="base">
                                        <p:cTn id="110" dur="2000" fill="hold"/>
                                        <p:tgtEl>
                                          <p:spTgt spid="75"/>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79"/>
                                        </p:tgtEl>
                                        <p:attrNameLst>
                                          <p:attrName>style.visibility</p:attrName>
                                        </p:attrNameLst>
                                      </p:cBhvr>
                                      <p:to>
                                        <p:strVal val="visible"/>
                                      </p:to>
                                    </p:set>
                                    <p:anim calcmode="lin" valueType="num">
                                      <p:cBhvr additive="base">
                                        <p:cTn id="113" dur="2000" fill="hold"/>
                                        <p:tgtEl>
                                          <p:spTgt spid="79"/>
                                        </p:tgtEl>
                                        <p:attrNameLst>
                                          <p:attrName>ppt_x</p:attrName>
                                        </p:attrNameLst>
                                      </p:cBhvr>
                                      <p:tavLst>
                                        <p:tav tm="0">
                                          <p:val>
                                            <p:strVal val="0-#ppt_w/2"/>
                                          </p:val>
                                        </p:tav>
                                        <p:tav tm="100000">
                                          <p:val>
                                            <p:strVal val="#ppt_x"/>
                                          </p:val>
                                        </p:tav>
                                      </p:tavLst>
                                    </p:anim>
                                    <p:anim calcmode="lin" valueType="num">
                                      <p:cBhvr additive="base">
                                        <p:cTn id="114" dur="2000" fill="hold"/>
                                        <p:tgtEl>
                                          <p:spTgt spid="7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83"/>
                                        </p:tgtEl>
                                        <p:attrNameLst>
                                          <p:attrName>style.visibility</p:attrName>
                                        </p:attrNameLst>
                                      </p:cBhvr>
                                      <p:to>
                                        <p:strVal val="visible"/>
                                      </p:to>
                                    </p:set>
                                    <p:anim calcmode="lin" valueType="num">
                                      <p:cBhvr additive="base">
                                        <p:cTn id="117" dur="2000" fill="hold"/>
                                        <p:tgtEl>
                                          <p:spTgt spid="83"/>
                                        </p:tgtEl>
                                        <p:attrNameLst>
                                          <p:attrName>ppt_x</p:attrName>
                                        </p:attrNameLst>
                                      </p:cBhvr>
                                      <p:tavLst>
                                        <p:tav tm="0">
                                          <p:val>
                                            <p:strVal val="0-#ppt_w/2"/>
                                          </p:val>
                                        </p:tav>
                                        <p:tav tm="100000">
                                          <p:val>
                                            <p:strVal val="#ppt_x"/>
                                          </p:val>
                                        </p:tav>
                                      </p:tavLst>
                                    </p:anim>
                                    <p:anim calcmode="lin" valueType="num">
                                      <p:cBhvr additive="base">
                                        <p:cTn id="118" dur="2000" fill="hold"/>
                                        <p:tgtEl>
                                          <p:spTgt spid="83"/>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87"/>
                                        </p:tgtEl>
                                        <p:attrNameLst>
                                          <p:attrName>style.visibility</p:attrName>
                                        </p:attrNameLst>
                                      </p:cBhvr>
                                      <p:to>
                                        <p:strVal val="visible"/>
                                      </p:to>
                                    </p:set>
                                    <p:anim calcmode="lin" valueType="num">
                                      <p:cBhvr additive="base">
                                        <p:cTn id="121" dur="2000" fill="hold"/>
                                        <p:tgtEl>
                                          <p:spTgt spid="87"/>
                                        </p:tgtEl>
                                        <p:attrNameLst>
                                          <p:attrName>ppt_x</p:attrName>
                                        </p:attrNameLst>
                                      </p:cBhvr>
                                      <p:tavLst>
                                        <p:tav tm="0">
                                          <p:val>
                                            <p:strVal val="0-#ppt_w/2"/>
                                          </p:val>
                                        </p:tav>
                                        <p:tav tm="100000">
                                          <p:val>
                                            <p:strVal val="#ppt_x"/>
                                          </p:val>
                                        </p:tav>
                                      </p:tavLst>
                                    </p:anim>
                                    <p:anim calcmode="lin" valueType="num">
                                      <p:cBhvr additive="base">
                                        <p:cTn id="122" dur="2000" fill="hold"/>
                                        <p:tgtEl>
                                          <p:spTgt spid="87"/>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91"/>
                                        </p:tgtEl>
                                        <p:attrNameLst>
                                          <p:attrName>style.visibility</p:attrName>
                                        </p:attrNameLst>
                                      </p:cBhvr>
                                      <p:to>
                                        <p:strVal val="visible"/>
                                      </p:to>
                                    </p:set>
                                    <p:anim calcmode="lin" valueType="num">
                                      <p:cBhvr additive="base">
                                        <p:cTn id="125" dur="2000" fill="hold"/>
                                        <p:tgtEl>
                                          <p:spTgt spid="91"/>
                                        </p:tgtEl>
                                        <p:attrNameLst>
                                          <p:attrName>ppt_x</p:attrName>
                                        </p:attrNameLst>
                                      </p:cBhvr>
                                      <p:tavLst>
                                        <p:tav tm="0">
                                          <p:val>
                                            <p:strVal val="0-#ppt_w/2"/>
                                          </p:val>
                                        </p:tav>
                                        <p:tav tm="100000">
                                          <p:val>
                                            <p:strVal val="#ppt_x"/>
                                          </p:val>
                                        </p:tav>
                                      </p:tavLst>
                                    </p:anim>
                                    <p:anim calcmode="lin" valueType="num">
                                      <p:cBhvr additive="base">
                                        <p:cTn id="126" dur="2000" fill="hold"/>
                                        <p:tgtEl>
                                          <p:spTgt spid="91"/>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95"/>
                                        </p:tgtEl>
                                        <p:attrNameLst>
                                          <p:attrName>style.visibility</p:attrName>
                                        </p:attrNameLst>
                                      </p:cBhvr>
                                      <p:to>
                                        <p:strVal val="visible"/>
                                      </p:to>
                                    </p:set>
                                    <p:anim calcmode="lin" valueType="num">
                                      <p:cBhvr additive="base">
                                        <p:cTn id="129" dur="2000" fill="hold"/>
                                        <p:tgtEl>
                                          <p:spTgt spid="95"/>
                                        </p:tgtEl>
                                        <p:attrNameLst>
                                          <p:attrName>ppt_x</p:attrName>
                                        </p:attrNameLst>
                                      </p:cBhvr>
                                      <p:tavLst>
                                        <p:tav tm="0">
                                          <p:val>
                                            <p:strVal val="0-#ppt_w/2"/>
                                          </p:val>
                                        </p:tav>
                                        <p:tav tm="100000">
                                          <p:val>
                                            <p:strVal val="#ppt_x"/>
                                          </p:val>
                                        </p:tav>
                                      </p:tavLst>
                                    </p:anim>
                                    <p:anim calcmode="lin" valueType="num">
                                      <p:cBhvr additive="base">
                                        <p:cTn id="130" dur="2000" fill="hold"/>
                                        <p:tgtEl>
                                          <p:spTgt spid="95"/>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99"/>
                                        </p:tgtEl>
                                        <p:attrNameLst>
                                          <p:attrName>style.visibility</p:attrName>
                                        </p:attrNameLst>
                                      </p:cBhvr>
                                      <p:to>
                                        <p:strVal val="visible"/>
                                      </p:to>
                                    </p:set>
                                    <p:anim calcmode="lin" valueType="num">
                                      <p:cBhvr additive="base">
                                        <p:cTn id="133" dur="2000" fill="hold"/>
                                        <p:tgtEl>
                                          <p:spTgt spid="99"/>
                                        </p:tgtEl>
                                        <p:attrNameLst>
                                          <p:attrName>ppt_x</p:attrName>
                                        </p:attrNameLst>
                                      </p:cBhvr>
                                      <p:tavLst>
                                        <p:tav tm="0">
                                          <p:val>
                                            <p:strVal val="0-#ppt_w/2"/>
                                          </p:val>
                                        </p:tav>
                                        <p:tav tm="100000">
                                          <p:val>
                                            <p:strVal val="#ppt_x"/>
                                          </p:val>
                                        </p:tav>
                                      </p:tavLst>
                                    </p:anim>
                                    <p:anim calcmode="lin" valueType="num">
                                      <p:cBhvr additive="base">
                                        <p:cTn id="134" dur="2000" fill="hold"/>
                                        <p:tgtEl>
                                          <p:spTgt spid="99"/>
                                        </p:tgtEl>
                                        <p:attrNameLst>
                                          <p:attrName>ppt_y</p:attrName>
                                        </p:attrNameLst>
                                      </p:cBhvr>
                                      <p:tavLst>
                                        <p:tav tm="0">
                                          <p:val>
                                            <p:strVal val="0-#ppt_h/2"/>
                                          </p:val>
                                        </p:tav>
                                        <p:tav tm="100000">
                                          <p:val>
                                            <p:strVal val="#ppt_y"/>
                                          </p:val>
                                        </p:tav>
                                      </p:tavLst>
                                    </p:anim>
                                  </p:childTnLst>
                                </p:cTn>
                              </p:par>
                              <p:par>
                                <p:cTn id="135" presetID="8" presetClass="emph" presetSubtype="0" fill="hold" grpId="2" nodeType="withEffect">
                                  <p:stCondLst>
                                    <p:cond delay="0"/>
                                  </p:stCondLst>
                                  <p:childTnLst>
                                    <p:animRot by="21600000">
                                      <p:cBhvr>
                                        <p:cTn id="136" dur="2000" fill="hold"/>
                                        <p:tgtEl>
                                          <p:spTgt spid="70"/>
                                        </p:tgtEl>
                                        <p:attrNameLst>
                                          <p:attrName>r</p:attrName>
                                        </p:attrNameLst>
                                      </p:cBhvr>
                                    </p:animRot>
                                  </p:childTnLst>
                                </p:cTn>
                              </p:par>
                              <p:par>
                                <p:cTn id="137" presetID="8" presetClass="emph" presetSubtype="0" fill="hold" grpId="2" nodeType="withEffect">
                                  <p:stCondLst>
                                    <p:cond delay="0"/>
                                  </p:stCondLst>
                                  <p:childTnLst>
                                    <p:animRot by="21600000">
                                      <p:cBhvr>
                                        <p:cTn id="138" dur="2000" fill="hold"/>
                                        <p:tgtEl>
                                          <p:spTgt spid="74"/>
                                        </p:tgtEl>
                                        <p:attrNameLst>
                                          <p:attrName>r</p:attrName>
                                        </p:attrNameLst>
                                      </p:cBhvr>
                                    </p:animRot>
                                  </p:childTnLst>
                                </p:cTn>
                              </p:par>
                              <p:par>
                                <p:cTn id="139" presetID="8" presetClass="emph" presetSubtype="0" fill="hold" grpId="2" nodeType="withEffect">
                                  <p:stCondLst>
                                    <p:cond delay="0"/>
                                  </p:stCondLst>
                                  <p:childTnLst>
                                    <p:animRot by="21600000">
                                      <p:cBhvr>
                                        <p:cTn id="140" dur="2000" fill="hold"/>
                                        <p:tgtEl>
                                          <p:spTgt spid="78"/>
                                        </p:tgtEl>
                                        <p:attrNameLst>
                                          <p:attrName>r</p:attrName>
                                        </p:attrNameLst>
                                      </p:cBhvr>
                                    </p:animRot>
                                  </p:childTnLst>
                                </p:cTn>
                              </p:par>
                              <p:par>
                                <p:cTn id="141" presetID="8" presetClass="emph" presetSubtype="0" fill="hold" grpId="2" nodeType="withEffect">
                                  <p:stCondLst>
                                    <p:cond delay="0"/>
                                  </p:stCondLst>
                                  <p:childTnLst>
                                    <p:animRot by="21600000">
                                      <p:cBhvr>
                                        <p:cTn id="142" dur="2000" fill="hold"/>
                                        <p:tgtEl>
                                          <p:spTgt spid="82"/>
                                        </p:tgtEl>
                                        <p:attrNameLst>
                                          <p:attrName>r</p:attrName>
                                        </p:attrNameLst>
                                      </p:cBhvr>
                                    </p:animRot>
                                  </p:childTnLst>
                                </p:cTn>
                              </p:par>
                              <p:par>
                                <p:cTn id="143" presetID="8" presetClass="emph" presetSubtype="0" fill="hold" grpId="2" nodeType="withEffect">
                                  <p:stCondLst>
                                    <p:cond delay="0"/>
                                  </p:stCondLst>
                                  <p:childTnLst>
                                    <p:animRot by="21600000">
                                      <p:cBhvr>
                                        <p:cTn id="144" dur="2000" fill="hold"/>
                                        <p:tgtEl>
                                          <p:spTgt spid="86"/>
                                        </p:tgtEl>
                                        <p:attrNameLst>
                                          <p:attrName>r</p:attrName>
                                        </p:attrNameLst>
                                      </p:cBhvr>
                                    </p:animRot>
                                  </p:childTnLst>
                                </p:cTn>
                              </p:par>
                              <p:par>
                                <p:cTn id="145" presetID="8" presetClass="emph" presetSubtype="0" fill="hold" grpId="2" nodeType="withEffect">
                                  <p:stCondLst>
                                    <p:cond delay="0"/>
                                  </p:stCondLst>
                                  <p:childTnLst>
                                    <p:animRot by="21600000">
                                      <p:cBhvr>
                                        <p:cTn id="146" dur="2000" fill="hold"/>
                                        <p:tgtEl>
                                          <p:spTgt spid="90"/>
                                        </p:tgtEl>
                                        <p:attrNameLst>
                                          <p:attrName>r</p:attrName>
                                        </p:attrNameLst>
                                      </p:cBhvr>
                                    </p:animRot>
                                  </p:childTnLst>
                                </p:cTn>
                              </p:par>
                              <p:par>
                                <p:cTn id="147" presetID="8" presetClass="emph" presetSubtype="0" fill="hold" grpId="2" nodeType="withEffect">
                                  <p:stCondLst>
                                    <p:cond delay="0"/>
                                  </p:stCondLst>
                                  <p:childTnLst>
                                    <p:animRot by="21600000">
                                      <p:cBhvr>
                                        <p:cTn id="148" dur="2000" fill="hold"/>
                                        <p:tgtEl>
                                          <p:spTgt spid="94"/>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98"/>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69"/>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73"/>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77"/>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81"/>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8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89"/>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93"/>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97"/>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72"/>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7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0"/>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84"/>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88"/>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92"/>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9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00"/>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7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75"/>
                                        </p:tgtEl>
                                        <p:attrNameLst>
                                          <p:attrName>r</p:attrName>
                                        </p:attrNameLst>
                                      </p:cBhvr>
                                    </p:animRot>
                                  </p:childTnLst>
                                </p:cTn>
                              </p:par>
                              <p:par>
                                <p:cTn id="187" presetID="8" presetClass="emph" presetSubtype="0" fill="hold" grpId="2" nodeType="withEffect">
                                  <p:stCondLst>
                                    <p:cond delay="0"/>
                                  </p:stCondLst>
                                  <p:childTnLst>
                                    <p:animRot by="-21600000">
                                      <p:cBhvr>
                                        <p:cTn id="188" dur="2000" fill="hold"/>
                                        <p:tgtEl>
                                          <p:spTgt spid="79"/>
                                        </p:tgtEl>
                                        <p:attrNameLst>
                                          <p:attrName>r</p:attrName>
                                        </p:attrNameLst>
                                      </p:cBhvr>
                                    </p:animRot>
                                  </p:childTnLst>
                                </p:cTn>
                              </p:par>
                              <p:par>
                                <p:cTn id="189" presetID="8" presetClass="emph" presetSubtype="0" fill="hold" grpId="2" nodeType="withEffect">
                                  <p:stCondLst>
                                    <p:cond delay="0"/>
                                  </p:stCondLst>
                                  <p:childTnLst>
                                    <p:animRot by="-21600000">
                                      <p:cBhvr>
                                        <p:cTn id="190" dur="2000" fill="hold"/>
                                        <p:tgtEl>
                                          <p:spTgt spid="83"/>
                                        </p:tgtEl>
                                        <p:attrNameLst>
                                          <p:attrName>r</p:attrName>
                                        </p:attrNameLst>
                                      </p:cBhvr>
                                    </p:animRot>
                                  </p:childTnLst>
                                </p:cTn>
                              </p:par>
                              <p:par>
                                <p:cTn id="191" presetID="8" presetClass="emph" presetSubtype="0" fill="hold" grpId="2" nodeType="withEffect">
                                  <p:stCondLst>
                                    <p:cond delay="0"/>
                                  </p:stCondLst>
                                  <p:childTnLst>
                                    <p:animRot by="-21600000">
                                      <p:cBhvr>
                                        <p:cTn id="192" dur="2000" fill="hold"/>
                                        <p:tgtEl>
                                          <p:spTgt spid="87"/>
                                        </p:tgtEl>
                                        <p:attrNameLst>
                                          <p:attrName>r</p:attrName>
                                        </p:attrNameLst>
                                      </p:cBhvr>
                                    </p:animRot>
                                  </p:childTnLst>
                                </p:cTn>
                              </p:par>
                              <p:par>
                                <p:cTn id="193" presetID="8" presetClass="emph" presetSubtype="0" fill="hold" grpId="2" nodeType="withEffect">
                                  <p:stCondLst>
                                    <p:cond delay="0"/>
                                  </p:stCondLst>
                                  <p:childTnLst>
                                    <p:animRot by="-21600000">
                                      <p:cBhvr>
                                        <p:cTn id="194" dur="2000" fill="hold"/>
                                        <p:tgtEl>
                                          <p:spTgt spid="91"/>
                                        </p:tgtEl>
                                        <p:attrNameLst>
                                          <p:attrName>r</p:attrName>
                                        </p:attrNameLst>
                                      </p:cBhvr>
                                    </p:animRot>
                                  </p:childTnLst>
                                </p:cTn>
                              </p:par>
                              <p:par>
                                <p:cTn id="195" presetID="8" presetClass="emph" presetSubtype="0" fill="hold" grpId="2" nodeType="withEffect">
                                  <p:stCondLst>
                                    <p:cond delay="0"/>
                                  </p:stCondLst>
                                  <p:childTnLst>
                                    <p:animRot by="-21600000">
                                      <p:cBhvr>
                                        <p:cTn id="196" dur="2000" fill="hold"/>
                                        <p:tgtEl>
                                          <p:spTgt spid="95"/>
                                        </p:tgtEl>
                                        <p:attrNameLst>
                                          <p:attrName>r</p:attrName>
                                        </p:attrNameLst>
                                      </p:cBhvr>
                                    </p:animRot>
                                  </p:childTnLst>
                                </p:cTn>
                              </p:par>
                              <p:par>
                                <p:cTn id="197" presetID="8" presetClass="emph" presetSubtype="0" fill="hold" grpId="2" nodeType="withEffect">
                                  <p:stCondLst>
                                    <p:cond delay="0"/>
                                  </p:stCondLst>
                                  <p:childTnLst>
                                    <p:animRot by="-21600000">
                                      <p:cBhvr>
                                        <p:cTn id="198" dur="2000" fill="hold"/>
                                        <p:tgtEl>
                                          <p:spTgt spid="99"/>
                                        </p:tgtEl>
                                        <p:attrNameLst>
                                          <p:attrName>r</p:attrName>
                                        </p:attrNameLst>
                                      </p:cBhvr>
                                    </p:animRot>
                                  </p:childTnLst>
                                </p:cTn>
                              </p:par>
                            </p:childTnLst>
                          </p:cTn>
                        </p:par>
                        <p:par>
                          <p:cTn id="199" fill="hold">
                            <p:stCondLst>
                              <p:cond delay="2000"/>
                            </p:stCondLst>
                            <p:childTnLst>
                              <p:par>
                                <p:cTn id="200" presetID="2" presetClass="exit" presetSubtype="12" fill="hold" grpId="1" nodeType="afterEffect">
                                  <p:stCondLst>
                                    <p:cond delay="0"/>
                                  </p:stCondLst>
                                  <p:childTnLst>
                                    <p:anim calcmode="lin" valueType="num">
                                      <p:cBhvr additive="base">
                                        <p:cTn id="201" dur="2000"/>
                                        <p:tgtEl>
                                          <p:spTgt spid="70"/>
                                        </p:tgtEl>
                                        <p:attrNameLst>
                                          <p:attrName>ppt_x</p:attrName>
                                        </p:attrNameLst>
                                      </p:cBhvr>
                                      <p:tavLst>
                                        <p:tav tm="0">
                                          <p:val>
                                            <p:strVal val="ppt_x"/>
                                          </p:val>
                                        </p:tav>
                                        <p:tav tm="100000">
                                          <p:val>
                                            <p:strVal val="0-ppt_w/2"/>
                                          </p:val>
                                        </p:tav>
                                      </p:tavLst>
                                    </p:anim>
                                    <p:anim calcmode="lin" valueType="num">
                                      <p:cBhvr additive="base">
                                        <p:cTn id="202" dur="2000"/>
                                        <p:tgtEl>
                                          <p:spTgt spid="70"/>
                                        </p:tgtEl>
                                        <p:attrNameLst>
                                          <p:attrName>ppt_y</p:attrName>
                                        </p:attrNameLst>
                                      </p:cBhvr>
                                      <p:tavLst>
                                        <p:tav tm="0">
                                          <p:val>
                                            <p:strVal val="ppt_y"/>
                                          </p:val>
                                        </p:tav>
                                        <p:tav tm="100000">
                                          <p:val>
                                            <p:strVal val="1+ppt_h/2"/>
                                          </p:val>
                                        </p:tav>
                                      </p:tavLst>
                                    </p:anim>
                                    <p:set>
                                      <p:cBhvr>
                                        <p:cTn id="203" dur="1" fill="hold">
                                          <p:stCondLst>
                                            <p:cond delay="1999"/>
                                          </p:stCondLst>
                                        </p:cTn>
                                        <p:tgtEl>
                                          <p:spTgt spid="70"/>
                                        </p:tgtEl>
                                        <p:attrNameLst>
                                          <p:attrName>style.visibility</p:attrName>
                                        </p:attrNameLst>
                                      </p:cBhvr>
                                      <p:to>
                                        <p:strVal val="hidden"/>
                                      </p:to>
                                    </p:set>
                                  </p:childTnLst>
                                </p:cTn>
                              </p:par>
                              <p:par>
                                <p:cTn id="204" presetID="2" presetClass="exit" presetSubtype="12" fill="hold" grpId="1" nodeType="withEffect">
                                  <p:stCondLst>
                                    <p:cond delay="0"/>
                                  </p:stCondLst>
                                  <p:childTnLst>
                                    <p:anim calcmode="lin" valueType="num">
                                      <p:cBhvr additive="base">
                                        <p:cTn id="205" dur="2000"/>
                                        <p:tgtEl>
                                          <p:spTgt spid="74"/>
                                        </p:tgtEl>
                                        <p:attrNameLst>
                                          <p:attrName>ppt_x</p:attrName>
                                        </p:attrNameLst>
                                      </p:cBhvr>
                                      <p:tavLst>
                                        <p:tav tm="0">
                                          <p:val>
                                            <p:strVal val="ppt_x"/>
                                          </p:val>
                                        </p:tav>
                                        <p:tav tm="100000">
                                          <p:val>
                                            <p:strVal val="0-ppt_w/2"/>
                                          </p:val>
                                        </p:tav>
                                      </p:tavLst>
                                    </p:anim>
                                    <p:anim calcmode="lin" valueType="num">
                                      <p:cBhvr additive="base">
                                        <p:cTn id="206" dur="2000"/>
                                        <p:tgtEl>
                                          <p:spTgt spid="74"/>
                                        </p:tgtEl>
                                        <p:attrNameLst>
                                          <p:attrName>ppt_y</p:attrName>
                                        </p:attrNameLst>
                                      </p:cBhvr>
                                      <p:tavLst>
                                        <p:tav tm="0">
                                          <p:val>
                                            <p:strVal val="ppt_y"/>
                                          </p:val>
                                        </p:tav>
                                        <p:tav tm="100000">
                                          <p:val>
                                            <p:strVal val="1+ppt_h/2"/>
                                          </p:val>
                                        </p:tav>
                                      </p:tavLst>
                                    </p:anim>
                                    <p:set>
                                      <p:cBhvr>
                                        <p:cTn id="207" dur="1" fill="hold">
                                          <p:stCondLst>
                                            <p:cond delay="1999"/>
                                          </p:stCondLst>
                                        </p:cTn>
                                        <p:tgtEl>
                                          <p:spTgt spid="74"/>
                                        </p:tgtEl>
                                        <p:attrNameLst>
                                          <p:attrName>style.visibility</p:attrName>
                                        </p:attrNameLst>
                                      </p:cBhvr>
                                      <p:to>
                                        <p:strVal val="hidden"/>
                                      </p:to>
                                    </p:set>
                                  </p:childTnLst>
                                </p:cTn>
                              </p:par>
                              <p:par>
                                <p:cTn id="208" presetID="2" presetClass="exit" presetSubtype="12" fill="hold" grpId="1" nodeType="withEffect">
                                  <p:stCondLst>
                                    <p:cond delay="0"/>
                                  </p:stCondLst>
                                  <p:childTnLst>
                                    <p:anim calcmode="lin" valueType="num">
                                      <p:cBhvr additive="base">
                                        <p:cTn id="209" dur="2000"/>
                                        <p:tgtEl>
                                          <p:spTgt spid="78"/>
                                        </p:tgtEl>
                                        <p:attrNameLst>
                                          <p:attrName>ppt_x</p:attrName>
                                        </p:attrNameLst>
                                      </p:cBhvr>
                                      <p:tavLst>
                                        <p:tav tm="0">
                                          <p:val>
                                            <p:strVal val="ppt_x"/>
                                          </p:val>
                                        </p:tav>
                                        <p:tav tm="100000">
                                          <p:val>
                                            <p:strVal val="0-ppt_w/2"/>
                                          </p:val>
                                        </p:tav>
                                      </p:tavLst>
                                    </p:anim>
                                    <p:anim calcmode="lin" valueType="num">
                                      <p:cBhvr additive="base">
                                        <p:cTn id="210" dur="2000"/>
                                        <p:tgtEl>
                                          <p:spTgt spid="78"/>
                                        </p:tgtEl>
                                        <p:attrNameLst>
                                          <p:attrName>ppt_y</p:attrName>
                                        </p:attrNameLst>
                                      </p:cBhvr>
                                      <p:tavLst>
                                        <p:tav tm="0">
                                          <p:val>
                                            <p:strVal val="ppt_y"/>
                                          </p:val>
                                        </p:tav>
                                        <p:tav tm="100000">
                                          <p:val>
                                            <p:strVal val="1+ppt_h/2"/>
                                          </p:val>
                                        </p:tav>
                                      </p:tavLst>
                                    </p:anim>
                                    <p:set>
                                      <p:cBhvr>
                                        <p:cTn id="211" dur="1" fill="hold">
                                          <p:stCondLst>
                                            <p:cond delay="1999"/>
                                          </p:stCondLst>
                                        </p:cTn>
                                        <p:tgtEl>
                                          <p:spTgt spid="78"/>
                                        </p:tgtEl>
                                        <p:attrNameLst>
                                          <p:attrName>style.visibility</p:attrName>
                                        </p:attrNameLst>
                                      </p:cBhvr>
                                      <p:to>
                                        <p:strVal val="hidden"/>
                                      </p:to>
                                    </p:set>
                                  </p:childTnLst>
                                </p:cTn>
                              </p:par>
                              <p:par>
                                <p:cTn id="212" presetID="2" presetClass="exit" presetSubtype="12" fill="hold" grpId="1" nodeType="withEffect">
                                  <p:stCondLst>
                                    <p:cond delay="0"/>
                                  </p:stCondLst>
                                  <p:childTnLst>
                                    <p:anim calcmode="lin" valueType="num">
                                      <p:cBhvr additive="base">
                                        <p:cTn id="213" dur="2000"/>
                                        <p:tgtEl>
                                          <p:spTgt spid="82"/>
                                        </p:tgtEl>
                                        <p:attrNameLst>
                                          <p:attrName>ppt_x</p:attrName>
                                        </p:attrNameLst>
                                      </p:cBhvr>
                                      <p:tavLst>
                                        <p:tav tm="0">
                                          <p:val>
                                            <p:strVal val="ppt_x"/>
                                          </p:val>
                                        </p:tav>
                                        <p:tav tm="100000">
                                          <p:val>
                                            <p:strVal val="0-ppt_w/2"/>
                                          </p:val>
                                        </p:tav>
                                      </p:tavLst>
                                    </p:anim>
                                    <p:anim calcmode="lin" valueType="num">
                                      <p:cBhvr additive="base">
                                        <p:cTn id="214" dur="2000"/>
                                        <p:tgtEl>
                                          <p:spTgt spid="82"/>
                                        </p:tgtEl>
                                        <p:attrNameLst>
                                          <p:attrName>ppt_y</p:attrName>
                                        </p:attrNameLst>
                                      </p:cBhvr>
                                      <p:tavLst>
                                        <p:tav tm="0">
                                          <p:val>
                                            <p:strVal val="ppt_y"/>
                                          </p:val>
                                        </p:tav>
                                        <p:tav tm="100000">
                                          <p:val>
                                            <p:strVal val="1+ppt_h/2"/>
                                          </p:val>
                                        </p:tav>
                                      </p:tavLst>
                                    </p:anim>
                                    <p:set>
                                      <p:cBhvr>
                                        <p:cTn id="215" dur="1" fill="hold">
                                          <p:stCondLst>
                                            <p:cond delay="1999"/>
                                          </p:stCondLst>
                                        </p:cTn>
                                        <p:tgtEl>
                                          <p:spTgt spid="82"/>
                                        </p:tgtEl>
                                        <p:attrNameLst>
                                          <p:attrName>style.visibility</p:attrName>
                                        </p:attrNameLst>
                                      </p:cBhvr>
                                      <p:to>
                                        <p:strVal val="hidden"/>
                                      </p:to>
                                    </p:set>
                                  </p:childTnLst>
                                </p:cTn>
                              </p:par>
                              <p:par>
                                <p:cTn id="216" presetID="2" presetClass="exit" presetSubtype="12" fill="hold" grpId="1" nodeType="withEffect">
                                  <p:stCondLst>
                                    <p:cond delay="0"/>
                                  </p:stCondLst>
                                  <p:childTnLst>
                                    <p:anim calcmode="lin" valueType="num">
                                      <p:cBhvr additive="base">
                                        <p:cTn id="217" dur="2000"/>
                                        <p:tgtEl>
                                          <p:spTgt spid="86"/>
                                        </p:tgtEl>
                                        <p:attrNameLst>
                                          <p:attrName>ppt_x</p:attrName>
                                        </p:attrNameLst>
                                      </p:cBhvr>
                                      <p:tavLst>
                                        <p:tav tm="0">
                                          <p:val>
                                            <p:strVal val="ppt_x"/>
                                          </p:val>
                                        </p:tav>
                                        <p:tav tm="100000">
                                          <p:val>
                                            <p:strVal val="0-ppt_w/2"/>
                                          </p:val>
                                        </p:tav>
                                      </p:tavLst>
                                    </p:anim>
                                    <p:anim calcmode="lin" valueType="num">
                                      <p:cBhvr additive="base">
                                        <p:cTn id="218" dur="2000"/>
                                        <p:tgtEl>
                                          <p:spTgt spid="86"/>
                                        </p:tgtEl>
                                        <p:attrNameLst>
                                          <p:attrName>ppt_y</p:attrName>
                                        </p:attrNameLst>
                                      </p:cBhvr>
                                      <p:tavLst>
                                        <p:tav tm="0">
                                          <p:val>
                                            <p:strVal val="ppt_y"/>
                                          </p:val>
                                        </p:tav>
                                        <p:tav tm="100000">
                                          <p:val>
                                            <p:strVal val="1+ppt_h/2"/>
                                          </p:val>
                                        </p:tav>
                                      </p:tavLst>
                                    </p:anim>
                                    <p:set>
                                      <p:cBhvr>
                                        <p:cTn id="219" dur="1" fill="hold">
                                          <p:stCondLst>
                                            <p:cond delay="1999"/>
                                          </p:stCondLst>
                                        </p:cTn>
                                        <p:tgtEl>
                                          <p:spTgt spid="86"/>
                                        </p:tgtEl>
                                        <p:attrNameLst>
                                          <p:attrName>style.visibility</p:attrName>
                                        </p:attrNameLst>
                                      </p:cBhvr>
                                      <p:to>
                                        <p:strVal val="hidden"/>
                                      </p:to>
                                    </p:set>
                                  </p:childTnLst>
                                </p:cTn>
                              </p:par>
                              <p:par>
                                <p:cTn id="220" presetID="2" presetClass="exit" presetSubtype="12" fill="hold" grpId="1" nodeType="withEffect">
                                  <p:stCondLst>
                                    <p:cond delay="0"/>
                                  </p:stCondLst>
                                  <p:childTnLst>
                                    <p:anim calcmode="lin" valueType="num">
                                      <p:cBhvr additive="base">
                                        <p:cTn id="221" dur="2000"/>
                                        <p:tgtEl>
                                          <p:spTgt spid="90"/>
                                        </p:tgtEl>
                                        <p:attrNameLst>
                                          <p:attrName>ppt_x</p:attrName>
                                        </p:attrNameLst>
                                      </p:cBhvr>
                                      <p:tavLst>
                                        <p:tav tm="0">
                                          <p:val>
                                            <p:strVal val="ppt_x"/>
                                          </p:val>
                                        </p:tav>
                                        <p:tav tm="100000">
                                          <p:val>
                                            <p:strVal val="0-ppt_w/2"/>
                                          </p:val>
                                        </p:tav>
                                      </p:tavLst>
                                    </p:anim>
                                    <p:anim calcmode="lin" valueType="num">
                                      <p:cBhvr additive="base">
                                        <p:cTn id="222" dur="2000"/>
                                        <p:tgtEl>
                                          <p:spTgt spid="90"/>
                                        </p:tgtEl>
                                        <p:attrNameLst>
                                          <p:attrName>ppt_y</p:attrName>
                                        </p:attrNameLst>
                                      </p:cBhvr>
                                      <p:tavLst>
                                        <p:tav tm="0">
                                          <p:val>
                                            <p:strVal val="ppt_y"/>
                                          </p:val>
                                        </p:tav>
                                        <p:tav tm="100000">
                                          <p:val>
                                            <p:strVal val="1+ppt_h/2"/>
                                          </p:val>
                                        </p:tav>
                                      </p:tavLst>
                                    </p:anim>
                                    <p:set>
                                      <p:cBhvr>
                                        <p:cTn id="223" dur="1" fill="hold">
                                          <p:stCondLst>
                                            <p:cond delay="1999"/>
                                          </p:stCondLst>
                                        </p:cTn>
                                        <p:tgtEl>
                                          <p:spTgt spid="90"/>
                                        </p:tgtEl>
                                        <p:attrNameLst>
                                          <p:attrName>style.visibility</p:attrName>
                                        </p:attrNameLst>
                                      </p:cBhvr>
                                      <p:to>
                                        <p:strVal val="hidden"/>
                                      </p:to>
                                    </p:set>
                                  </p:childTnLst>
                                </p:cTn>
                              </p:par>
                              <p:par>
                                <p:cTn id="224" presetID="2" presetClass="exit" presetSubtype="12" fill="hold" grpId="1" nodeType="withEffect">
                                  <p:stCondLst>
                                    <p:cond delay="0"/>
                                  </p:stCondLst>
                                  <p:childTnLst>
                                    <p:anim calcmode="lin" valueType="num">
                                      <p:cBhvr additive="base">
                                        <p:cTn id="225" dur="2000"/>
                                        <p:tgtEl>
                                          <p:spTgt spid="94"/>
                                        </p:tgtEl>
                                        <p:attrNameLst>
                                          <p:attrName>ppt_x</p:attrName>
                                        </p:attrNameLst>
                                      </p:cBhvr>
                                      <p:tavLst>
                                        <p:tav tm="0">
                                          <p:val>
                                            <p:strVal val="ppt_x"/>
                                          </p:val>
                                        </p:tav>
                                        <p:tav tm="100000">
                                          <p:val>
                                            <p:strVal val="0-ppt_w/2"/>
                                          </p:val>
                                        </p:tav>
                                      </p:tavLst>
                                    </p:anim>
                                    <p:anim calcmode="lin" valueType="num">
                                      <p:cBhvr additive="base">
                                        <p:cTn id="226" dur="2000"/>
                                        <p:tgtEl>
                                          <p:spTgt spid="94"/>
                                        </p:tgtEl>
                                        <p:attrNameLst>
                                          <p:attrName>ppt_y</p:attrName>
                                        </p:attrNameLst>
                                      </p:cBhvr>
                                      <p:tavLst>
                                        <p:tav tm="0">
                                          <p:val>
                                            <p:strVal val="ppt_y"/>
                                          </p:val>
                                        </p:tav>
                                        <p:tav tm="100000">
                                          <p:val>
                                            <p:strVal val="1+ppt_h/2"/>
                                          </p:val>
                                        </p:tav>
                                      </p:tavLst>
                                    </p:anim>
                                    <p:set>
                                      <p:cBhvr>
                                        <p:cTn id="227" dur="1" fill="hold">
                                          <p:stCondLst>
                                            <p:cond delay="1999"/>
                                          </p:stCondLst>
                                        </p:cTn>
                                        <p:tgtEl>
                                          <p:spTgt spid="94"/>
                                        </p:tgtEl>
                                        <p:attrNameLst>
                                          <p:attrName>style.visibility</p:attrName>
                                        </p:attrNameLst>
                                      </p:cBhvr>
                                      <p:to>
                                        <p:strVal val="hidden"/>
                                      </p:to>
                                    </p:set>
                                  </p:childTnLst>
                                </p:cTn>
                              </p:par>
                              <p:par>
                                <p:cTn id="228" presetID="2" presetClass="exit" presetSubtype="12" fill="hold" grpId="1" nodeType="withEffect">
                                  <p:stCondLst>
                                    <p:cond delay="0"/>
                                  </p:stCondLst>
                                  <p:childTnLst>
                                    <p:anim calcmode="lin" valueType="num">
                                      <p:cBhvr additive="base">
                                        <p:cTn id="229" dur="2000"/>
                                        <p:tgtEl>
                                          <p:spTgt spid="98"/>
                                        </p:tgtEl>
                                        <p:attrNameLst>
                                          <p:attrName>ppt_x</p:attrName>
                                        </p:attrNameLst>
                                      </p:cBhvr>
                                      <p:tavLst>
                                        <p:tav tm="0">
                                          <p:val>
                                            <p:strVal val="ppt_x"/>
                                          </p:val>
                                        </p:tav>
                                        <p:tav tm="100000">
                                          <p:val>
                                            <p:strVal val="0-ppt_w/2"/>
                                          </p:val>
                                        </p:tav>
                                      </p:tavLst>
                                    </p:anim>
                                    <p:anim calcmode="lin" valueType="num">
                                      <p:cBhvr additive="base">
                                        <p:cTn id="230" dur="2000"/>
                                        <p:tgtEl>
                                          <p:spTgt spid="98"/>
                                        </p:tgtEl>
                                        <p:attrNameLst>
                                          <p:attrName>ppt_y</p:attrName>
                                        </p:attrNameLst>
                                      </p:cBhvr>
                                      <p:tavLst>
                                        <p:tav tm="0">
                                          <p:val>
                                            <p:strVal val="ppt_y"/>
                                          </p:val>
                                        </p:tav>
                                        <p:tav tm="100000">
                                          <p:val>
                                            <p:strVal val="1+ppt_h/2"/>
                                          </p:val>
                                        </p:tav>
                                      </p:tavLst>
                                    </p:anim>
                                    <p:set>
                                      <p:cBhvr>
                                        <p:cTn id="231" dur="1" fill="hold">
                                          <p:stCondLst>
                                            <p:cond delay="1999"/>
                                          </p:stCondLst>
                                        </p:cTn>
                                        <p:tgtEl>
                                          <p:spTgt spid="98"/>
                                        </p:tgtEl>
                                        <p:attrNameLst>
                                          <p:attrName>style.visibility</p:attrName>
                                        </p:attrNameLst>
                                      </p:cBhvr>
                                      <p:to>
                                        <p:strVal val="hidden"/>
                                      </p:to>
                                    </p:set>
                                  </p:childTnLst>
                                </p:cTn>
                              </p:par>
                              <p:par>
                                <p:cTn id="232" presetID="2" presetClass="exit" presetSubtype="6" fill="hold" grpId="1" nodeType="withEffect">
                                  <p:stCondLst>
                                    <p:cond delay="0"/>
                                  </p:stCondLst>
                                  <p:childTnLst>
                                    <p:anim calcmode="lin" valueType="num">
                                      <p:cBhvr additive="base">
                                        <p:cTn id="233" dur="2000"/>
                                        <p:tgtEl>
                                          <p:spTgt spid="69"/>
                                        </p:tgtEl>
                                        <p:attrNameLst>
                                          <p:attrName>ppt_x</p:attrName>
                                        </p:attrNameLst>
                                      </p:cBhvr>
                                      <p:tavLst>
                                        <p:tav tm="0">
                                          <p:val>
                                            <p:strVal val="ppt_x"/>
                                          </p:val>
                                        </p:tav>
                                        <p:tav tm="100000">
                                          <p:val>
                                            <p:strVal val="1+ppt_w/2"/>
                                          </p:val>
                                        </p:tav>
                                      </p:tavLst>
                                    </p:anim>
                                    <p:anim calcmode="lin" valueType="num">
                                      <p:cBhvr additive="base">
                                        <p:cTn id="234" dur="2000"/>
                                        <p:tgtEl>
                                          <p:spTgt spid="69"/>
                                        </p:tgtEl>
                                        <p:attrNameLst>
                                          <p:attrName>ppt_y</p:attrName>
                                        </p:attrNameLst>
                                      </p:cBhvr>
                                      <p:tavLst>
                                        <p:tav tm="0">
                                          <p:val>
                                            <p:strVal val="ppt_y"/>
                                          </p:val>
                                        </p:tav>
                                        <p:tav tm="100000">
                                          <p:val>
                                            <p:strVal val="1+ppt_h/2"/>
                                          </p:val>
                                        </p:tav>
                                      </p:tavLst>
                                    </p:anim>
                                    <p:set>
                                      <p:cBhvr>
                                        <p:cTn id="235" dur="1" fill="hold">
                                          <p:stCondLst>
                                            <p:cond delay="1999"/>
                                          </p:stCondLst>
                                        </p:cTn>
                                        <p:tgtEl>
                                          <p:spTgt spid="69"/>
                                        </p:tgtEl>
                                        <p:attrNameLst>
                                          <p:attrName>style.visibility</p:attrName>
                                        </p:attrNameLst>
                                      </p:cBhvr>
                                      <p:to>
                                        <p:strVal val="hidden"/>
                                      </p:to>
                                    </p:set>
                                  </p:childTnLst>
                                </p:cTn>
                              </p:par>
                              <p:par>
                                <p:cTn id="236" presetID="2" presetClass="exit" presetSubtype="6" fill="hold" grpId="1" nodeType="withEffect">
                                  <p:stCondLst>
                                    <p:cond delay="0"/>
                                  </p:stCondLst>
                                  <p:childTnLst>
                                    <p:anim calcmode="lin" valueType="num">
                                      <p:cBhvr additive="base">
                                        <p:cTn id="237" dur="2000"/>
                                        <p:tgtEl>
                                          <p:spTgt spid="73"/>
                                        </p:tgtEl>
                                        <p:attrNameLst>
                                          <p:attrName>ppt_x</p:attrName>
                                        </p:attrNameLst>
                                      </p:cBhvr>
                                      <p:tavLst>
                                        <p:tav tm="0">
                                          <p:val>
                                            <p:strVal val="ppt_x"/>
                                          </p:val>
                                        </p:tav>
                                        <p:tav tm="100000">
                                          <p:val>
                                            <p:strVal val="1+ppt_w/2"/>
                                          </p:val>
                                        </p:tav>
                                      </p:tavLst>
                                    </p:anim>
                                    <p:anim calcmode="lin" valueType="num">
                                      <p:cBhvr additive="base">
                                        <p:cTn id="238" dur="2000"/>
                                        <p:tgtEl>
                                          <p:spTgt spid="73"/>
                                        </p:tgtEl>
                                        <p:attrNameLst>
                                          <p:attrName>ppt_y</p:attrName>
                                        </p:attrNameLst>
                                      </p:cBhvr>
                                      <p:tavLst>
                                        <p:tav tm="0">
                                          <p:val>
                                            <p:strVal val="ppt_y"/>
                                          </p:val>
                                        </p:tav>
                                        <p:tav tm="100000">
                                          <p:val>
                                            <p:strVal val="1+ppt_h/2"/>
                                          </p:val>
                                        </p:tav>
                                      </p:tavLst>
                                    </p:anim>
                                    <p:set>
                                      <p:cBhvr>
                                        <p:cTn id="239" dur="1" fill="hold">
                                          <p:stCondLst>
                                            <p:cond delay="1999"/>
                                          </p:stCondLst>
                                        </p:cTn>
                                        <p:tgtEl>
                                          <p:spTgt spid="73"/>
                                        </p:tgtEl>
                                        <p:attrNameLst>
                                          <p:attrName>style.visibility</p:attrName>
                                        </p:attrNameLst>
                                      </p:cBhvr>
                                      <p:to>
                                        <p:strVal val="hidden"/>
                                      </p:to>
                                    </p:set>
                                  </p:childTnLst>
                                </p:cTn>
                              </p:par>
                              <p:par>
                                <p:cTn id="240" presetID="2" presetClass="exit" presetSubtype="6" fill="hold" grpId="1" nodeType="withEffect">
                                  <p:stCondLst>
                                    <p:cond delay="0"/>
                                  </p:stCondLst>
                                  <p:childTnLst>
                                    <p:anim calcmode="lin" valueType="num">
                                      <p:cBhvr additive="base">
                                        <p:cTn id="241" dur="2000"/>
                                        <p:tgtEl>
                                          <p:spTgt spid="77"/>
                                        </p:tgtEl>
                                        <p:attrNameLst>
                                          <p:attrName>ppt_x</p:attrName>
                                        </p:attrNameLst>
                                      </p:cBhvr>
                                      <p:tavLst>
                                        <p:tav tm="0">
                                          <p:val>
                                            <p:strVal val="ppt_x"/>
                                          </p:val>
                                        </p:tav>
                                        <p:tav tm="100000">
                                          <p:val>
                                            <p:strVal val="1+ppt_w/2"/>
                                          </p:val>
                                        </p:tav>
                                      </p:tavLst>
                                    </p:anim>
                                    <p:anim calcmode="lin" valueType="num">
                                      <p:cBhvr additive="base">
                                        <p:cTn id="242" dur="2000"/>
                                        <p:tgtEl>
                                          <p:spTgt spid="77"/>
                                        </p:tgtEl>
                                        <p:attrNameLst>
                                          <p:attrName>ppt_y</p:attrName>
                                        </p:attrNameLst>
                                      </p:cBhvr>
                                      <p:tavLst>
                                        <p:tav tm="0">
                                          <p:val>
                                            <p:strVal val="ppt_y"/>
                                          </p:val>
                                        </p:tav>
                                        <p:tav tm="100000">
                                          <p:val>
                                            <p:strVal val="1+ppt_h/2"/>
                                          </p:val>
                                        </p:tav>
                                      </p:tavLst>
                                    </p:anim>
                                    <p:set>
                                      <p:cBhvr>
                                        <p:cTn id="243" dur="1" fill="hold">
                                          <p:stCondLst>
                                            <p:cond delay="1999"/>
                                          </p:stCondLst>
                                        </p:cTn>
                                        <p:tgtEl>
                                          <p:spTgt spid="77"/>
                                        </p:tgtEl>
                                        <p:attrNameLst>
                                          <p:attrName>style.visibility</p:attrName>
                                        </p:attrNameLst>
                                      </p:cBhvr>
                                      <p:to>
                                        <p:strVal val="hidden"/>
                                      </p:to>
                                    </p:set>
                                  </p:childTnLst>
                                </p:cTn>
                              </p:par>
                              <p:par>
                                <p:cTn id="244" presetID="2" presetClass="exit" presetSubtype="6" fill="hold" grpId="1" nodeType="withEffect">
                                  <p:stCondLst>
                                    <p:cond delay="0"/>
                                  </p:stCondLst>
                                  <p:childTnLst>
                                    <p:anim calcmode="lin" valueType="num">
                                      <p:cBhvr additive="base">
                                        <p:cTn id="245" dur="2000"/>
                                        <p:tgtEl>
                                          <p:spTgt spid="81"/>
                                        </p:tgtEl>
                                        <p:attrNameLst>
                                          <p:attrName>ppt_x</p:attrName>
                                        </p:attrNameLst>
                                      </p:cBhvr>
                                      <p:tavLst>
                                        <p:tav tm="0">
                                          <p:val>
                                            <p:strVal val="ppt_x"/>
                                          </p:val>
                                        </p:tav>
                                        <p:tav tm="100000">
                                          <p:val>
                                            <p:strVal val="1+ppt_w/2"/>
                                          </p:val>
                                        </p:tav>
                                      </p:tavLst>
                                    </p:anim>
                                    <p:anim calcmode="lin" valueType="num">
                                      <p:cBhvr additive="base">
                                        <p:cTn id="246" dur="2000"/>
                                        <p:tgtEl>
                                          <p:spTgt spid="81"/>
                                        </p:tgtEl>
                                        <p:attrNameLst>
                                          <p:attrName>ppt_y</p:attrName>
                                        </p:attrNameLst>
                                      </p:cBhvr>
                                      <p:tavLst>
                                        <p:tav tm="0">
                                          <p:val>
                                            <p:strVal val="ppt_y"/>
                                          </p:val>
                                        </p:tav>
                                        <p:tav tm="100000">
                                          <p:val>
                                            <p:strVal val="1+ppt_h/2"/>
                                          </p:val>
                                        </p:tav>
                                      </p:tavLst>
                                    </p:anim>
                                    <p:set>
                                      <p:cBhvr>
                                        <p:cTn id="247" dur="1" fill="hold">
                                          <p:stCondLst>
                                            <p:cond delay="1999"/>
                                          </p:stCondLst>
                                        </p:cTn>
                                        <p:tgtEl>
                                          <p:spTgt spid="81"/>
                                        </p:tgtEl>
                                        <p:attrNameLst>
                                          <p:attrName>style.visibility</p:attrName>
                                        </p:attrNameLst>
                                      </p:cBhvr>
                                      <p:to>
                                        <p:strVal val="hidden"/>
                                      </p:to>
                                    </p:set>
                                  </p:childTnLst>
                                </p:cTn>
                              </p:par>
                              <p:par>
                                <p:cTn id="248" presetID="2" presetClass="exit" presetSubtype="6" fill="hold" grpId="1" nodeType="withEffect">
                                  <p:stCondLst>
                                    <p:cond delay="0"/>
                                  </p:stCondLst>
                                  <p:childTnLst>
                                    <p:anim calcmode="lin" valueType="num">
                                      <p:cBhvr additive="base">
                                        <p:cTn id="249" dur="2000"/>
                                        <p:tgtEl>
                                          <p:spTgt spid="85"/>
                                        </p:tgtEl>
                                        <p:attrNameLst>
                                          <p:attrName>ppt_x</p:attrName>
                                        </p:attrNameLst>
                                      </p:cBhvr>
                                      <p:tavLst>
                                        <p:tav tm="0">
                                          <p:val>
                                            <p:strVal val="ppt_x"/>
                                          </p:val>
                                        </p:tav>
                                        <p:tav tm="100000">
                                          <p:val>
                                            <p:strVal val="1+ppt_w/2"/>
                                          </p:val>
                                        </p:tav>
                                      </p:tavLst>
                                    </p:anim>
                                    <p:anim calcmode="lin" valueType="num">
                                      <p:cBhvr additive="base">
                                        <p:cTn id="250" dur="2000"/>
                                        <p:tgtEl>
                                          <p:spTgt spid="85"/>
                                        </p:tgtEl>
                                        <p:attrNameLst>
                                          <p:attrName>ppt_y</p:attrName>
                                        </p:attrNameLst>
                                      </p:cBhvr>
                                      <p:tavLst>
                                        <p:tav tm="0">
                                          <p:val>
                                            <p:strVal val="ppt_y"/>
                                          </p:val>
                                        </p:tav>
                                        <p:tav tm="100000">
                                          <p:val>
                                            <p:strVal val="1+ppt_h/2"/>
                                          </p:val>
                                        </p:tav>
                                      </p:tavLst>
                                    </p:anim>
                                    <p:set>
                                      <p:cBhvr>
                                        <p:cTn id="251" dur="1" fill="hold">
                                          <p:stCondLst>
                                            <p:cond delay="1999"/>
                                          </p:stCondLst>
                                        </p:cTn>
                                        <p:tgtEl>
                                          <p:spTgt spid="85"/>
                                        </p:tgtEl>
                                        <p:attrNameLst>
                                          <p:attrName>style.visibility</p:attrName>
                                        </p:attrNameLst>
                                      </p:cBhvr>
                                      <p:to>
                                        <p:strVal val="hidden"/>
                                      </p:to>
                                    </p:set>
                                  </p:childTnLst>
                                </p:cTn>
                              </p:par>
                              <p:par>
                                <p:cTn id="252" presetID="2" presetClass="exit" presetSubtype="6" fill="hold" grpId="1" nodeType="withEffect">
                                  <p:stCondLst>
                                    <p:cond delay="0"/>
                                  </p:stCondLst>
                                  <p:childTnLst>
                                    <p:anim calcmode="lin" valueType="num">
                                      <p:cBhvr additive="base">
                                        <p:cTn id="253" dur="2000"/>
                                        <p:tgtEl>
                                          <p:spTgt spid="89"/>
                                        </p:tgtEl>
                                        <p:attrNameLst>
                                          <p:attrName>ppt_x</p:attrName>
                                        </p:attrNameLst>
                                      </p:cBhvr>
                                      <p:tavLst>
                                        <p:tav tm="0">
                                          <p:val>
                                            <p:strVal val="ppt_x"/>
                                          </p:val>
                                        </p:tav>
                                        <p:tav tm="100000">
                                          <p:val>
                                            <p:strVal val="1+ppt_w/2"/>
                                          </p:val>
                                        </p:tav>
                                      </p:tavLst>
                                    </p:anim>
                                    <p:anim calcmode="lin" valueType="num">
                                      <p:cBhvr additive="base">
                                        <p:cTn id="254" dur="2000"/>
                                        <p:tgtEl>
                                          <p:spTgt spid="89"/>
                                        </p:tgtEl>
                                        <p:attrNameLst>
                                          <p:attrName>ppt_y</p:attrName>
                                        </p:attrNameLst>
                                      </p:cBhvr>
                                      <p:tavLst>
                                        <p:tav tm="0">
                                          <p:val>
                                            <p:strVal val="ppt_y"/>
                                          </p:val>
                                        </p:tav>
                                        <p:tav tm="100000">
                                          <p:val>
                                            <p:strVal val="1+ppt_h/2"/>
                                          </p:val>
                                        </p:tav>
                                      </p:tavLst>
                                    </p:anim>
                                    <p:set>
                                      <p:cBhvr>
                                        <p:cTn id="255" dur="1" fill="hold">
                                          <p:stCondLst>
                                            <p:cond delay="1999"/>
                                          </p:stCondLst>
                                        </p:cTn>
                                        <p:tgtEl>
                                          <p:spTgt spid="89"/>
                                        </p:tgtEl>
                                        <p:attrNameLst>
                                          <p:attrName>style.visibility</p:attrName>
                                        </p:attrNameLst>
                                      </p:cBhvr>
                                      <p:to>
                                        <p:strVal val="hidden"/>
                                      </p:to>
                                    </p:set>
                                  </p:childTnLst>
                                </p:cTn>
                              </p:par>
                              <p:par>
                                <p:cTn id="256" presetID="2" presetClass="exit" presetSubtype="6" fill="hold" grpId="1" nodeType="withEffect">
                                  <p:stCondLst>
                                    <p:cond delay="0"/>
                                  </p:stCondLst>
                                  <p:childTnLst>
                                    <p:anim calcmode="lin" valueType="num">
                                      <p:cBhvr additive="base">
                                        <p:cTn id="257" dur="2000"/>
                                        <p:tgtEl>
                                          <p:spTgt spid="93"/>
                                        </p:tgtEl>
                                        <p:attrNameLst>
                                          <p:attrName>ppt_x</p:attrName>
                                        </p:attrNameLst>
                                      </p:cBhvr>
                                      <p:tavLst>
                                        <p:tav tm="0">
                                          <p:val>
                                            <p:strVal val="ppt_x"/>
                                          </p:val>
                                        </p:tav>
                                        <p:tav tm="100000">
                                          <p:val>
                                            <p:strVal val="1+ppt_w/2"/>
                                          </p:val>
                                        </p:tav>
                                      </p:tavLst>
                                    </p:anim>
                                    <p:anim calcmode="lin" valueType="num">
                                      <p:cBhvr additive="base">
                                        <p:cTn id="258" dur="2000"/>
                                        <p:tgtEl>
                                          <p:spTgt spid="93"/>
                                        </p:tgtEl>
                                        <p:attrNameLst>
                                          <p:attrName>ppt_y</p:attrName>
                                        </p:attrNameLst>
                                      </p:cBhvr>
                                      <p:tavLst>
                                        <p:tav tm="0">
                                          <p:val>
                                            <p:strVal val="ppt_y"/>
                                          </p:val>
                                        </p:tav>
                                        <p:tav tm="100000">
                                          <p:val>
                                            <p:strVal val="1+ppt_h/2"/>
                                          </p:val>
                                        </p:tav>
                                      </p:tavLst>
                                    </p:anim>
                                    <p:set>
                                      <p:cBhvr>
                                        <p:cTn id="259" dur="1" fill="hold">
                                          <p:stCondLst>
                                            <p:cond delay="1999"/>
                                          </p:stCondLst>
                                        </p:cTn>
                                        <p:tgtEl>
                                          <p:spTgt spid="93"/>
                                        </p:tgtEl>
                                        <p:attrNameLst>
                                          <p:attrName>style.visibility</p:attrName>
                                        </p:attrNameLst>
                                      </p:cBhvr>
                                      <p:to>
                                        <p:strVal val="hidden"/>
                                      </p:to>
                                    </p:set>
                                  </p:childTnLst>
                                </p:cTn>
                              </p:par>
                              <p:par>
                                <p:cTn id="260" presetID="2" presetClass="exit" presetSubtype="6" fill="hold" grpId="1" nodeType="withEffect">
                                  <p:stCondLst>
                                    <p:cond delay="0"/>
                                  </p:stCondLst>
                                  <p:childTnLst>
                                    <p:anim calcmode="lin" valueType="num">
                                      <p:cBhvr additive="base">
                                        <p:cTn id="261" dur="2000"/>
                                        <p:tgtEl>
                                          <p:spTgt spid="97"/>
                                        </p:tgtEl>
                                        <p:attrNameLst>
                                          <p:attrName>ppt_x</p:attrName>
                                        </p:attrNameLst>
                                      </p:cBhvr>
                                      <p:tavLst>
                                        <p:tav tm="0">
                                          <p:val>
                                            <p:strVal val="ppt_x"/>
                                          </p:val>
                                        </p:tav>
                                        <p:tav tm="100000">
                                          <p:val>
                                            <p:strVal val="1+ppt_w/2"/>
                                          </p:val>
                                        </p:tav>
                                      </p:tavLst>
                                    </p:anim>
                                    <p:anim calcmode="lin" valueType="num">
                                      <p:cBhvr additive="base">
                                        <p:cTn id="262" dur="2000"/>
                                        <p:tgtEl>
                                          <p:spTgt spid="97"/>
                                        </p:tgtEl>
                                        <p:attrNameLst>
                                          <p:attrName>ppt_y</p:attrName>
                                        </p:attrNameLst>
                                      </p:cBhvr>
                                      <p:tavLst>
                                        <p:tav tm="0">
                                          <p:val>
                                            <p:strVal val="ppt_y"/>
                                          </p:val>
                                        </p:tav>
                                        <p:tav tm="100000">
                                          <p:val>
                                            <p:strVal val="1+ppt_h/2"/>
                                          </p:val>
                                        </p:tav>
                                      </p:tavLst>
                                    </p:anim>
                                    <p:set>
                                      <p:cBhvr>
                                        <p:cTn id="263" dur="1" fill="hold">
                                          <p:stCondLst>
                                            <p:cond delay="1999"/>
                                          </p:stCondLst>
                                        </p:cTn>
                                        <p:tgtEl>
                                          <p:spTgt spid="97"/>
                                        </p:tgtEl>
                                        <p:attrNameLst>
                                          <p:attrName>style.visibility</p:attrName>
                                        </p:attrNameLst>
                                      </p:cBhvr>
                                      <p:to>
                                        <p:strVal val="hidden"/>
                                      </p:to>
                                    </p:set>
                                  </p:childTnLst>
                                </p:cTn>
                              </p:par>
                              <p:par>
                                <p:cTn id="264" presetID="2" presetClass="exit" presetSubtype="12" fill="hold" grpId="1" nodeType="withEffect">
                                  <p:stCondLst>
                                    <p:cond delay="0"/>
                                  </p:stCondLst>
                                  <p:childTnLst>
                                    <p:anim calcmode="lin" valueType="num">
                                      <p:cBhvr additive="base">
                                        <p:cTn id="265" dur="2000"/>
                                        <p:tgtEl>
                                          <p:spTgt spid="72"/>
                                        </p:tgtEl>
                                        <p:attrNameLst>
                                          <p:attrName>ppt_x</p:attrName>
                                        </p:attrNameLst>
                                      </p:cBhvr>
                                      <p:tavLst>
                                        <p:tav tm="0">
                                          <p:val>
                                            <p:strVal val="ppt_x"/>
                                          </p:val>
                                        </p:tav>
                                        <p:tav tm="100000">
                                          <p:val>
                                            <p:strVal val="0-ppt_w/2"/>
                                          </p:val>
                                        </p:tav>
                                      </p:tavLst>
                                    </p:anim>
                                    <p:anim calcmode="lin" valueType="num">
                                      <p:cBhvr additive="base">
                                        <p:cTn id="266" dur="2000"/>
                                        <p:tgtEl>
                                          <p:spTgt spid="72"/>
                                        </p:tgtEl>
                                        <p:attrNameLst>
                                          <p:attrName>ppt_y</p:attrName>
                                        </p:attrNameLst>
                                      </p:cBhvr>
                                      <p:tavLst>
                                        <p:tav tm="0">
                                          <p:val>
                                            <p:strVal val="ppt_y"/>
                                          </p:val>
                                        </p:tav>
                                        <p:tav tm="100000">
                                          <p:val>
                                            <p:strVal val="1+ppt_h/2"/>
                                          </p:val>
                                        </p:tav>
                                      </p:tavLst>
                                    </p:anim>
                                    <p:set>
                                      <p:cBhvr>
                                        <p:cTn id="267" dur="1" fill="hold">
                                          <p:stCondLst>
                                            <p:cond delay="1999"/>
                                          </p:stCondLst>
                                        </p:cTn>
                                        <p:tgtEl>
                                          <p:spTgt spid="72"/>
                                        </p:tgtEl>
                                        <p:attrNameLst>
                                          <p:attrName>style.visibility</p:attrName>
                                        </p:attrNameLst>
                                      </p:cBhvr>
                                      <p:to>
                                        <p:strVal val="hidden"/>
                                      </p:to>
                                    </p:set>
                                  </p:childTnLst>
                                </p:cTn>
                              </p:par>
                              <p:par>
                                <p:cTn id="268" presetID="2" presetClass="exit" presetSubtype="12" fill="hold" grpId="1" nodeType="withEffect">
                                  <p:stCondLst>
                                    <p:cond delay="0"/>
                                  </p:stCondLst>
                                  <p:childTnLst>
                                    <p:anim calcmode="lin" valueType="num">
                                      <p:cBhvr additive="base">
                                        <p:cTn id="269" dur="2000"/>
                                        <p:tgtEl>
                                          <p:spTgt spid="76"/>
                                        </p:tgtEl>
                                        <p:attrNameLst>
                                          <p:attrName>ppt_x</p:attrName>
                                        </p:attrNameLst>
                                      </p:cBhvr>
                                      <p:tavLst>
                                        <p:tav tm="0">
                                          <p:val>
                                            <p:strVal val="ppt_x"/>
                                          </p:val>
                                        </p:tav>
                                        <p:tav tm="100000">
                                          <p:val>
                                            <p:strVal val="0-ppt_w/2"/>
                                          </p:val>
                                        </p:tav>
                                      </p:tavLst>
                                    </p:anim>
                                    <p:anim calcmode="lin" valueType="num">
                                      <p:cBhvr additive="base">
                                        <p:cTn id="270" dur="2000"/>
                                        <p:tgtEl>
                                          <p:spTgt spid="76"/>
                                        </p:tgtEl>
                                        <p:attrNameLst>
                                          <p:attrName>ppt_y</p:attrName>
                                        </p:attrNameLst>
                                      </p:cBhvr>
                                      <p:tavLst>
                                        <p:tav tm="0">
                                          <p:val>
                                            <p:strVal val="ppt_y"/>
                                          </p:val>
                                        </p:tav>
                                        <p:tav tm="100000">
                                          <p:val>
                                            <p:strVal val="1+ppt_h/2"/>
                                          </p:val>
                                        </p:tav>
                                      </p:tavLst>
                                    </p:anim>
                                    <p:set>
                                      <p:cBhvr>
                                        <p:cTn id="271" dur="1" fill="hold">
                                          <p:stCondLst>
                                            <p:cond delay="1999"/>
                                          </p:stCondLst>
                                        </p:cTn>
                                        <p:tgtEl>
                                          <p:spTgt spid="76"/>
                                        </p:tgtEl>
                                        <p:attrNameLst>
                                          <p:attrName>style.visibility</p:attrName>
                                        </p:attrNameLst>
                                      </p:cBhvr>
                                      <p:to>
                                        <p:strVal val="hidden"/>
                                      </p:to>
                                    </p:set>
                                  </p:childTnLst>
                                </p:cTn>
                              </p:par>
                              <p:par>
                                <p:cTn id="272" presetID="2" presetClass="exit" presetSubtype="12" fill="hold" grpId="1" nodeType="withEffect">
                                  <p:stCondLst>
                                    <p:cond delay="0"/>
                                  </p:stCondLst>
                                  <p:childTnLst>
                                    <p:anim calcmode="lin" valueType="num">
                                      <p:cBhvr additive="base">
                                        <p:cTn id="273" dur="2000"/>
                                        <p:tgtEl>
                                          <p:spTgt spid="80"/>
                                        </p:tgtEl>
                                        <p:attrNameLst>
                                          <p:attrName>ppt_x</p:attrName>
                                        </p:attrNameLst>
                                      </p:cBhvr>
                                      <p:tavLst>
                                        <p:tav tm="0">
                                          <p:val>
                                            <p:strVal val="ppt_x"/>
                                          </p:val>
                                        </p:tav>
                                        <p:tav tm="100000">
                                          <p:val>
                                            <p:strVal val="0-ppt_w/2"/>
                                          </p:val>
                                        </p:tav>
                                      </p:tavLst>
                                    </p:anim>
                                    <p:anim calcmode="lin" valueType="num">
                                      <p:cBhvr additive="base">
                                        <p:cTn id="274" dur="2000"/>
                                        <p:tgtEl>
                                          <p:spTgt spid="80"/>
                                        </p:tgtEl>
                                        <p:attrNameLst>
                                          <p:attrName>ppt_y</p:attrName>
                                        </p:attrNameLst>
                                      </p:cBhvr>
                                      <p:tavLst>
                                        <p:tav tm="0">
                                          <p:val>
                                            <p:strVal val="ppt_y"/>
                                          </p:val>
                                        </p:tav>
                                        <p:tav tm="100000">
                                          <p:val>
                                            <p:strVal val="1+ppt_h/2"/>
                                          </p:val>
                                        </p:tav>
                                      </p:tavLst>
                                    </p:anim>
                                    <p:set>
                                      <p:cBhvr>
                                        <p:cTn id="275" dur="1" fill="hold">
                                          <p:stCondLst>
                                            <p:cond delay="1999"/>
                                          </p:stCondLst>
                                        </p:cTn>
                                        <p:tgtEl>
                                          <p:spTgt spid="80"/>
                                        </p:tgtEl>
                                        <p:attrNameLst>
                                          <p:attrName>style.visibility</p:attrName>
                                        </p:attrNameLst>
                                      </p:cBhvr>
                                      <p:to>
                                        <p:strVal val="hidden"/>
                                      </p:to>
                                    </p:set>
                                  </p:childTnLst>
                                </p:cTn>
                              </p:par>
                              <p:par>
                                <p:cTn id="276" presetID="2" presetClass="exit" presetSubtype="12" fill="hold" grpId="1" nodeType="withEffect">
                                  <p:stCondLst>
                                    <p:cond delay="0"/>
                                  </p:stCondLst>
                                  <p:childTnLst>
                                    <p:anim calcmode="lin" valueType="num">
                                      <p:cBhvr additive="base">
                                        <p:cTn id="277" dur="2000"/>
                                        <p:tgtEl>
                                          <p:spTgt spid="84"/>
                                        </p:tgtEl>
                                        <p:attrNameLst>
                                          <p:attrName>ppt_x</p:attrName>
                                        </p:attrNameLst>
                                      </p:cBhvr>
                                      <p:tavLst>
                                        <p:tav tm="0">
                                          <p:val>
                                            <p:strVal val="ppt_x"/>
                                          </p:val>
                                        </p:tav>
                                        <p:tav tm="100000">
                                          <p:val>
                                            <p:strVal val="0-ppt_w/2"/>
                                          </p:val>
                                        </p:tav>
                                      </p:tavLst>
                                    </p:anim>
                                    <p:anim calcmode="lin" valueType="num">
                                      <p:cBhvr additive="base">
                                        <p:cTn id="278" dur="2000"/>
                                        <p:tgtEl>
                                          <p:spTgt spid="84"/>
                                        </p:tgtEl>
                                        <p:attrNameLst>
                                          <p:attrName>ppt_y</p:attrName>
                                        </p:attrNameLst>
                                      </p:cBhvr>
                                      <p:tavLst>
                                        <p:tav tm="0">
                                          <p:val>
                                            <p:strVal val="ppt_y"/>
                                          </p:val>
                                        </p:tav>
                                        <p:tav tm="100000">
                                          <p:val>
                                            <p:strVal val="1+ppt_h/2"/>
                                          </p:val>
                                        </p:tav>
                                      </p:tavLst>
                                    </p:anim>
                                    <p:set>
                                      <p:cBhvr>
                                        <p:cTn id="279" dur="1" fill="hold">
                                          <p:stCondLst>
                                            <p:cond delay="1999"/>
                                          </p:stCondLst>
                                        </p:cTn>
                                        <p:tgtEl>
                                          <p:spTgt spid="84"/>
                                        </p:tgtEl>
                                        <p:attrNameLst>
                                          <p:attrName>style.visibility</p:attrName>
                                        </p:attrNameLst>
                                      </p:cBhvr>
                                      <p:to>
                                        <p:strVal val="hidden"/>
                                      </p:to>
                                    </p:set>
                                  </p:childTnLst>
                                </p:cTn>
                              </p:par>
                              <p:par>
                                <p:cTn id="280" presetID="2" presetClass="exit" presetSubtype="12" fill="hold" grpId="1" nodeType="withEffect">
                                  <p:stCondLst>
                                    <p:cond delay="0"/>
                                  </p:stCondLst>
                                  <p:childTnLst>
                                    <p:anim calcmode="lin" valueType="num">
                                      <p:cBhvr additive="base">
                                        <p:cTn id="281" dur="2000"/>
                                        <p:tgtEl>
                                          <p:spTgt spid="88"/>
                                        </p:tgtEl>
                                        <p:attrNameLst>
                                          <p:attrName>ppt_x</p:attrName>
                                        </p:attrNameLst>
                                      </p:cBhvr>
                                      <p:tavLst>
                                        <p:tav tm="0">
                                          <p:val>
                                            <p:strVal val="ppt_x"/>
                                          </p:val>
                                        </p:tav>
                                        <p:tav tm="100000">
                                          <p:val>
                                            <p:strVal val="0-ppt_w/2"/>
                                          </p:val>
                                        </p:tav>
                                      </p:tavLst>
                                    </p:anim>
                                    <p:anim calcmode="lin" valueType="num">
                                      <p:cBhvr additive="base">
                                        <p:cTn id="282" dur="2000"/>
                                        <p:tgtEl>
                                          <p:spTgt spid="88"/>
                                        </p:tgtEl>
                                        <p:attrNameLst>
                                          <p:attrName>ppt_y</p:attrName>
                                        </p:attrNameLst>
                                      </p:cBhvr>
                                      <p:tavLst>
                                        <p:tav tm="0">
                                          <p:val>
                                            <p:strVal val="ppt_y"/>
                                          </p:val>
                                        </p:tav>
                                        <p:tav tm="100000">
                                          <p:val>
                                            <p:strVal val="1+ppt_h/2"/>
                                          </p:val>
                                        </p:tav>
                                      </p:tavLst>
                                    </p:anim>
                                    <p:set>
                                      <p:cBhvr>
                                        <p:cTn id="283" dur="1" fill="hold">
                                          <p:stCondLst>
                                            <p:cond delay="1999"/>
                                          </p:stCondLst>
                                        </p:cTn>
                                        <p:tgtEl>
                                          <p:spTgt spid="88"/>
                                        </p:tgtEl>
                                        <p:attrNameLst>
                                          <p:attrName>style.visibility</p:attrName>
                                        </p:attrNameLst>
                                      </p:cBhvr>
                                      <p:to>
                                        <p:strVal val="hidden"/>
                                      </p:to>
                                    </p:set>
                                  </p:childTnLst>
                                </p:cTn>
                              </p:par>
                              <p:par>
                                <p:cTn id="284" presetID="2" presetClass="exit" presetSubtype="12" fill="hold" grpId="1" nodeType="withEffect">
                                  <p:stCondLst>
                                    <p:cond delay="0"/>
                                  </p:stCondLst>
                                  <p:childTnLst>
                                    <p:anim calcmode="lin" valueType="num">
                                      <p:cBhvr additive="base">
                                        <p:cTn id="285" dur="2000"/>
                                        <p:tgtEl>
                                          <p:spTgt spid="92"/>
                                        </p:tgtEl>
                                        <p:attrNameLst>
                                          <p:attrName>ppt_x</p:attrName>
                                        </p:attrNameLst>
                                      </p:cBhvr>
                                      <p:tavLst>
                                        <p:tav tm="0">
                                          <p:val>
                                            <p:strVal val="ppt_x"/>
                                          </p:val>
                                        </p:tav>
                                        <p:tav tm="100000">
                                          <p:val>
                                            <p:strVal val="0-ppt_w/2"/>
                                          </p:val>
                                        </p:tav>
                                      </p:tavLst>
                                    </p:anim>
                                    <p:anim calcmode="lin" valueType="num">
                                      <p:cBhvr additive="base">
                                        <p:cTn id="286" dur="2000"/>
                                        <p:tgtEl>
                                          <p:spTgt spid="92"/>
                                        </p:tgtEl>
                                        <p:attrNameLst>
                                          <p:attrName>ppt_y</p:attrName>
                                        </p:attrNameLst>
                                      </p:cBhvr>
                                      <p:tavLst>
                                        <p:tav tm="0">
                                          <p:val>
                                            <p:strVal val="ppt_y"/>
                                          </p:val>
                                        </p:tav>
                                        <p:tav tm="100000">
                                          <p:val>
                                            <p:strVal val="1+ppt_h/2"/>
                                          </p:val>
                                        </p:tav>
                                      </p:tavLst>
                                    </p:anim>
                                    <p:set>
                                      <p:cBhvr>
                                        <p:cTn id="287" dur="1" fill="hold">
                                          <p:stCondLst>
                                            <p:cond delay="1999"/>
                                          </p:stCondLst>
                                        </p:cTn>
                                        <p:tgtEl>
                                          <p:spTgt spid="92"/>
                                        </p:tgtEl>
                                        <p:attrNameLst>
                                          <p:attrName>style.visibility</p:attrName>
                                        </p:attrNameLst>
                                      </p:cBhvr>
                                      <p:to>
                                        <p:strVal val="hidden"/>
                                      </p:to>
                                    </p:set>
                                  </p:childTnLst>
                                </p:cTn>
                              </p:par>
                              <p:par>
                                <p:cTn id="288" presetID="2" presetClass="exit" presetSubtype="12" fill="hold" grpId="1" nodeType="withEffect">
                                  <p:stCondLst>
                                    <p:cond delay="0"/>
                                  </p:stCondLst>
                                  <p:childTnLst>
                                    <p:anim calcmode="lin" valueType="num">
                                      <p:cBhvr additive="base">
                                        <p:cTn id="289" dur="2000"/>
                                        <p:tgtEl>
                                          <p:spTgt spid="96"/>
                                        </p:tgtEl>
                                        <p:attrNameLst>
                                          <p:attrName>ppt_x</p:attrName>
                                        </p:attrNameLst>
                                      </p:cBhvr>
                                      <p:tavLst>
                                        <p:tav tm="0">
                                          <p:val>
                                            <p:strVal val="ppt_x"/>
                                          </p:val>
                                        </p:tav>
                                        <p:tav tm="100000">
                                          <p:val>
                                            <p:strVal val="0-ppt_w/2"/>
                                          </p:val>
                                        </p:tav>
                                      </p:tavLst>
                                    </p:anim>
                                    <p:anim calcmode="lin" valueType="num">
                                      <p:cBhvr additive="base">
                                        <p:cTn id="290" dur="2000"/>
                                        <p:tgtEl>
                                          <p:spTgt spid="96"/>
                                        </p:tgtEl>
                                        <p:attrNameLst>
                                          <p:attrName>ppt_y</p:attrName>
                                        </p:attrNameLst>
                                      </p:cBhvr>
                                      <p:tavLst>
                                        <p:tav tm="0">
                                          <p:val>
                                            <p:strVal val="ppt_y"/>
                                          </p:val>
                                        </p:tav>
                                        <p:tav tm="100000">
                                          <p:val>
                                            <p:strVal val="1+ppt_h/2"/>
                                          </p:val>
                                        </p:tav>
                                      </p:tavLst>
                                    </p:anim>
                                    <p:set>
                                      <p:cBhvr>
                                        <p:cTn id="291" dur="1" fill="hold">
                                          <p:stCondLst>
                                            <p:cond delay="1999"/>
                                          </p:stCondLst>
                                        </p:cTn>
                                        <p:tgtEl>
                                          <p:spTgt spid="96"/>
                                        </p:tgtEl>
                                        <p:attrNameLst>
                                          <p:attrName>style.visibility</p:attrName>
                                        </p:attrNameLst>
                                      </p:cBhvr>
                                      <p:to>
                                        <p:strVal val="hidden"/>
                                      </p:to>
                                    </p:set>
                                  </p:childTnLst>
                                </p:cTn>
                              </p:par>
                              <p:par>
                                <p:cTn id="292" presetID="2" presetClass="exit" presetSubtype="12" fill="hold" grpId="1" nodeType="withEffect">
                                  <p:stCondLst>
                                    <p:cond delay="0"/>
                                  </p:stCondLst>
                                  <p:childTnLst>
                                    <p:anim calcmode="lin" valueType="num">
                                      <p:cBhvr additive="base">
                                        <p:cTn id="293" dur="2000"/>
                                        <p:tgtEl>
                                          <p:spTgt spid="100"/>
                                        </p:tgtEl>
                                        <p:attrNameLst>
                                          <p:attrName>ppt_x</p:attrName>
                                        </p:attrNameLst>
                                      </p:cBhvr>
                                      <p:tavLst>
                                        <p:tav tm="0">
                                          <p:val>
                                            <p:strVal val="ppt_x"/>
                                          </p:val>
                                        </p:tav>
                                        <p:tav tm="100000">
                                          <p:val>
                                            <p:strVal val="0-ppt_w/2"/>
                                          </p:val>
                                        </p:tav>
                                      </p:tavLst>
                                    </p:anim>
                                    <p:anim calcmode="lin" valueType="num">
                                      <p:cBhvr additive="base">
                                        <p:cTn id="294" dur="2000"/>
                                        <p:tgtEl>
                                          <p:spTgt spid="100"/>
                                        </p:tgtEl>
                                        <p:attrNameLst>
                                          <p:attrName>ppt_y</p:attrName>
                                        </p:attrNameLst>
                                      </p:cBhvr>
                                      <p:tavLst>
                                        <p:tav tm="0">
                                          <p:val>
                                            <p:strVal val="ppt_y"/>
                                          </p:val>
                                        </p:tav>
                                        <p:tav tm="100000">
                                          <p:val>
                                            <p:strVal val="1+ppt_h/2"/>
                                          </p:val>
                                        </p:tav>
                                      </p:tavLst>
                                    </p:anim>
                                    <p:set>
                                      <p:cBhvr>
                                        <p:cTn id="295" dur="1" fill="hold">
                                          <p:stCondLst>
                                            <p:cond delay="1999"/>
                                          </p:stCondLst>
                                        </p:cTn>
                                        <p:tgtEl>
                                          <p:spTgt spid="100"/>
                                        </p:tgtEl>
                                        <p:attrNameLst>
                                          <p:attrName>style.visibility</p:attrName>
                                        </p:attrNameLst>
                                      </p:cBhvr>
                                      <p:to>
                                        <p:strVal val="hidden"/>
                                      </p:to>
                                    </p:set>
                                  </p:childTnLst>
                                </p:cTn>
                              </p:par>
                              <p:par>
                                <p:cTn id="296" presetID="2" presetClass="exit" presetSubtype="6" fill="hold" grpId="1" nodeType="withEffect">
                                  <p:stCondLst>
                                    <p:cond delay="0"/>
                                  </p:stCondLst>
                                  <p:childTnLst>
                                    <p:anim calcmode="lin" valueType="num">
                                      <p:cBhvr additive="base">
                                        <p:cTn id="297" dur="2000"/>
                                        <p:tgtEl>
                                          <p:spTgt spid="71"/>
                                        </p:tgtEl>
                                        <p:attrNameLst>
                                          <p:attrName>ppt_x</p:attrName>
                                        </p:attrNameLst>
                                      </p:cBhvr>
                                      <p:tavLst>
                                        <p:tav tm="0">
                                          <p:val>
                                            <p:strVal val="ppt_x"/>
                                          </p:val>
                                        </p:tav>
                                        <p:tav tm="100000">
                                          <p:val>
                                            <p:strVal val="1+ppt_w/2"/>
                                          </p:val>
                                        </p:tav>
                                      </p:tavLst>
                                    </p:anim>
                                    <p:anim calcmode="lin" valueType="num">
                                      <p:cBhvr additive="base">
                                        <p:cTn id="298" dur="2000"/>
                                        <p:tgtEl>
                                          <p:spTgt spid="71"/>
                                        </p:tgtEl>
                                        <p:attrNameLst>
                                          <p:attrName>ppt_y</p:attrName>
                                        </p:attrNameLst>
                                      </p:cBhvr>
                                      <p:tavLst>
                                        <p:tav tm="0">
                                          <p:val>
                                            <p:strVal val="ppt_y"/>
                                          </p:val>
                                        </p:tav>
                                        <p:tav tm="100000">
                                          <p:val>
                                            <p:strVal val="1+ppt_h/2"/>
                                          </p:val>
                                        </p:tav>
                                      </p:tavLst>
                                    </p:anim>
                                    <p:set>
                                      <p:cBhvr>
                                        <p:cTn id="299" dur="1" fill="hold">
                                          <p:stCondLst>
                                            <p:cond delay="1999"/>
                                          </p:stCondLst>
                                        </p:cTn>
                                        <p:tgtEl>
                                          <p:spTgt spid="71"/>
                                        </p:tgtEl>
                                        <p:attrNameLst>
                                          <p:attrName>style.visibility</p:attrName>
                                        </p:attrNameLst>
                                      </p:cBhvr>
                                      <p:to>
                                        <p:strVal val="hidden"/>
                                      </p:to>
                                    </p:set>
                                  </p:childTnLst>
                                </p:cTn>
                              </p:par>
                              <p:par>
                                <p:cTn id="300" presetID="2" presetClass="exit" presetSubtype="6" fill="hold" grpId="1" nodeType="withEffect">
                                  <p:stCondLst>
                                    <p:cond delay="0"/>
                                  </p:stCondLst>
                                  <p:childTnLst>
                                    <p:anim calcmode="lin" valueType="num">
                                      <p:cBhvr additive="base">
                                        <p:cTn id="301" dur="2000"/>
                                        <p:tgtEl>
                                          <p:spTgt spid="75"/>
                                        </p:tgtEl>
                                        <p:attrNameLst>
                                          <p:attrName>ppt_x</p:attrName>
                                        </p:attrNameLst>
                                      </p:cBhvr>
                                      <p:tavLst>
                                        <p:tav tm="0">
                                          <p:val>
                                            <p:strVal val="ppt_x"/>
                                          </p:val>
                                        </p:tav>
                                        <p:tav tm="100000">
                                          <p:val>
                                            <p:strVal val="1+ppt_w/2"/>
                                          </p:val>
                                        </p:tav>
                                      </p:tavLst>
                                    </p:anim>
                                    <p:anim calcmode="lin" valueType="num">
                                      <p:cBhvr additive="base">
                                        <p:cTn id="302" dur="2000"/>
                                        <p:tgtEl>
                                          <p:spTgt spid="75"/>
                                        </p:tgtEl>
                                        <p:attrNameLst>
                                          <p:attrName>ppt_y</p:attrName>
                                        </p:attrNameLst>
                                      </p:cBhvr>
                                      <p:tavLst>
                                        <p:tav tm="0">
                                          <p:val>
                                            <p:strVal val="ppt_y"/>
                                          </p:val>
                                        </p:tav>
                                        <p:tav tm="100000">
                                          <p:val>
                                            <p:strVal val="1+ppt_h/2"/>
                                          </p:val>
                                        </p:tav>
                                      </p:tavLst>
                                    </p:anim>
                                    <p:set>
                                      <p:cBhvr>
                                        <p:cTn id="303" dur="1" fill="hold">
                                          <p:stCondLst>
                                            <p:cond delay="1999"/>
                                          </p:stCondLst>
                                        </p:cTn>
                                        <p:tgtEl>
                                          <p:spTgt spid="75"/>
                                        </p:tgtEl>
                                        <p:attrNameLst>
                                          <p:attrName>style.visibility</p:attrName>
                                        </p:attrNameLst>
                                      </p:cBhvr>
                                      <p:to>
                                        <p:strVal val="hidden"/>
                                      </p:to>
                                    </p:set>
                                  </p:childTnLst>
                                </p:cTn>
                              </p:par>
                              <p:par>
                                <p:cTn id="304" presetID="2" presetClass="exit" presetSubtype="6" fill="hold" grpId="1" nodeType="withEffect">
                                  <p:stCondLst>
                                    <p:cond delay="0"/>
                                  </p:stCondLst>
                                  <p:childTnLst>
                                    <p:anim calcmode="lin" valueType="num">
                                      <p:cBhvr additive="base">
                                        <p:cTn id="305" dur="2000"/>
                                        <p:tgtEl>
                                          <p:spTgt spid="79"/>
                                        </p:tgtEl>
                                        <p:attrNameLst>
                                          <p:attrName>ppt_x</p:attrName>
                                        </p:attrNameLst>
                                      </p:cBhvr>
                                      <p:tavLst>
                                        <p:tav tm="0">
                                          <p:val>
                                            <p:strVal val="ppt_x"/>
                                          </p:val>
                                        </p:tav>
                                        <p:tav tm="100000">
                                          <p:val>
                                            <p:strVal val="1+ppt_w/2"/>
                                          </p:val>
                                        </p:tav>
                                      </p:tavLst>
                                    </p:anim>
                                    <p:anim calcmode="lin" valueType="num">
                                      <p:cBhvr additive="base">
                                        <p:cTn id="306" dur="2000"/>
                                        <p:tgtEl>
                                          <p:spTgt spid="79"/>
                                        </p:tgtEl>
                                        <p:attrNameLst>
                                          <p:attrName>ppt_y</p:attrName>
                                        </p:attrNameLst>
                                      </p:cBhvr>
                                      <p:tavLst>
                                        <p:tav tm="0">
                                          <p:val>
                                            <p:strVal val="ppt_y"/>
                                          </p:val>
                                        </p:tav>
                                        <p:tav tm="100000">
                                          <p:val>
                                            <p:strVal val="1+ppt_h/2"/>
                                          </p:val>
                                        </p:tav>
                                      </p:tavLst>
                                    </p:anim>
                                    <p:set>
                                      <p:cBhvr>
                                        <p:cTn id="307" dur="1" fill="hold">
                                          <p:stCondLst>
                                            <p:cond delay="1999"/>
                                          </p:stCondLst>
                                        </p:cTn>
                                        <p:tgtEl>
                                          <p:spTgt spid="79"/>
                                        </p:tgtEl>
                                        <p:attrNameLst>
                                          <p:attrName>style.visibility</p:attrName>
                                        </p:attrNameLst>
                                      </p:cBhvr>
                                      <p:to>
                                        <p:strVal val="hidden"/>
                                      </p:to>
                                    </p:set>
                                  </p:childTnLst>
                                </p:cTn>
                              </p:par>
                              <p:par>
                                <p:cTn id="308" presetID="2" presetClass="exit" presetSubtype="6" fill="hold" grpId="1" nodeType="withEffect">
                                  <p:stCondLst>
                                    <p:cond delay="0"/>
                                  </p:stCondLst>
                                  <p:childTnLst>
                                    <p:anim calcmode="lin" valueType="num">
                                      <p:cBhvr additive="base">
                                        <p:cTn id="309" dur="2000"/>
                                        <p:tgtEl>
                                          <p:spTgt spid="83"/>
                                        </p:tgtEl>
                                        <p:attrNameLst>
                                          <p:attrName>ppt_x</p:attrName>
                                        </p:attrNameLst>
                                      </p:cBhvr>
                                      <p:tavLst>
                                        <p:tav tm="0">
                                          <p:val>
                                            <p:strVal val="ppt_x"/>
                                          </p:val>
                                        </p:tav>
                                        <p:tav tm="100000">
                                          <p:val>
                                            <p:strVal val="1+ppt_w/2"/>
                                          </p:val>
                                        </p:tav>
                                      </p:tavLst>
                                    </p:anim>
                                    <p:anim calcmode="lin" valueType="num">
                                      <p:cBhvr additive="base">
                                        <p:cTn id="310" dur="2000"/>
                                        <p:tgtEl>
                                          <p:spTgt spid="83"/>
                                        </p:tgtEl>
                                        <p:attrNameLst>
                                          <p:attrName>ppt_y</p:attrName>
                                        </p:attrNameLst>
                                      </p:cBhvr>
                                      <p:tavLst>
                                        <p:tav tm="0">
                                          <p:val>
                                            <p:strVal val="ppt_y"/>
                                          </p:val>
                                        </p:tav>
                                        <p:tav tm="100000">
                                          <p:val>
                                            <p:strVal val="1+ppt_h/2"/>
                                          </p:val>
                                        </p:tav>
                                      </p:tavLst>
                                    </p:anim>
                                    <p:set>
                                      <p:cBhvr>
                                        <p:cTn id="311" dur="1" fill="hold">
                                          <p:stCondLst>
                                            <p:cond delay="1999"/>
                                          </p:stCondLst>
                                        </p:cTn>
                                        <p:tgtEl>
                                          <p:spTgt spid="83"/>
                                        </p:tgtEl>
                                        <p:attrNameLst>
                                          <p:attrName>style.visibility</p:attrName>
                                        </p:attrNameLst>
                                      </p:cBhvr>
                                      <p:to>
                                        <p:strVal val="hidden"/>
                                      </p:to>
                                    </p:set>
                                  </p:childTnLst>
                                </p:cTn>
                              </p:par>
                              <p:par>
                                <p:cTn id="312" presetID="2" presetClass="exit" presetSubtype="6" fill="hold" grpId="1" nodeType="withEffect">
                                  <p:stCondLst>
                                    <p:cond delay="0"/>
                                  </p:stCondLst>
                                  <p:childTnLst>
                                    <p:anim calcmode="lin" valueType="num">
                                      <p:cBhvr additive="base">
                                        <p:cTn id="313" dur="2000"/>
                                        <p:tgtEl>
                                          <p:spTgt spid="87"/>
                                        </p:tgtEl>
                                        <p:attrNameLst>
                                          <p:attrName>ppt_x</p:attrName>
                                        </p:attrNameLst>
                                      </p:cBhvr>
                                      <p:tavLst>
                                        <p:tav tm="0">
                                          <p:val>
                                            <p:strVal val="ppt_x"/>
                                          </p:val>
                                        </p:tav>
                                        <p:tav tm="100000">
                                          <p:val>
                                            <p:strVal val="1+ppt_w/2"/>
                                          </p:val>
                                        </p:tav>
                                      </p:tavLst>
                                    </p:anim>
                                    <p:anim calcmode="lin" valueType="num">
                                      <p:cBhvr additive="base">
                                        <p:cTn id="314" dur="2000"/>
                                        <p:tgtEl>
                                          <p:spTgt spid="87"/>
                                        </p:tgtEl>
                                        <p:attrNameLst>
                                          <p:attrName>ppt_y</p:attrName>
                                        </p:attrNameLst>
                                      </p:cBhvr>
                                      <p:tavLst>
                                        <p:tav tm="0">
                                          <p:val>
                                            <p:strVal val="ppt_y"/>
                                          </p:val>
                                        </p:tav>
                                        <p:tav tm="100000">
                                          <p:val>
                                            <p:strVal val="1+ppt_h/2"/>
                                          </p:val>
                                        </p:tav>
                                      </p:tavLst>
                                    </p:anim>
                                    <p:set>
                                      <p:cBhvr>
                                        <p:cTn id="315" dur="1" fill="hold">
                                          <p:stCondLst>
                                            <p:cond delay="1999"/>
                                          </p:stCondLst>
                                        </p:cTn>
                                        <p:tgtEl>
                                          <p:spTgt spid="87"/>
                                        </p:tgtEl>
                                        <p:attrNameLst>
                                          <p:attrName>style.visibility</p:attrName>
                                        </p:attrNameLst>
                                      </p:cBhvr>
                                      <p:to>
                                        <p:strVal val="hidden"/>
                                      </p:to>
                                    </p:set>
                                  </p:childTnLst>
                                </p:cTn>
                              </p:par>
                              <p:par>
                                <p:cTn id="316" presetID="2" presetClass="exit" presetSubtype="6" fill="hold" grpId="1" nodeType="withEffect">
                                  <p:stCondLst>
                                    <p:cond delay="0"/>
                                  </p:stCondLst>
                                  <p:childTnLst>
                                    <p:anim calcmode="lin" valueType="num">
                                      <p:cBhvr additive="base">
                                        <p:cTn id="317" dur="2000"/>
                                        <p:tgtEl>
                                          <p:spTgt spid="91"/>
                                        </p:tgtEl>
                                        <p:attrNameLst>
                                          <p:attrName>ppt_x</p:attrName>
                                        </p:attrNameLst>
                                      </p:cBhvr>
                                      <p:tavLst>
                                        <p:tav tm="0">
                                          <p:val>
                                            <p:strVal val="ppt_x"/>
                                          </p:val>
                                        </p:tav>
                                        <p:tav tm="100000">
                                          <p:val>
                                            <p:strVal val="1+ppt_w/2"/>
                                          </p:val>
                                        </p:tav>
                                      </p:tavLst>
                                    </p:anim>
                                    <p:anim calcmode="lin" valueType="num">
                                      <p:cBhvr additive="base">
                                        <p:cTn id="318" dur="2000"/>
                                        <p:tgtEl>
                                          <p:spTgt spid="91"/>
                                        </p:tgtEl>
                                        <p:attrNameLst>
                                          <p:attrName>ppt_y</p:attrName>
                                        </p:attrNameLst>
                                      </p:cBhvr>
                                      <p:tavLst>
                                        <p:tav tm="0">
                                          <p:val>
                                            <p:strVal val="ppt_y"/>
                                          </p:val>
                                        </p:tav>
                                        <p:tav tm="100000">
                                          <p:val>
                                            <p:strVal val="1+ppt_h/2"/>
                                          </p:val>
                                        </p:tav>
                                      </p:tavLst>
                                    </p:anim>
                                    <p:set>
                                      <p:cBhvr>
                                        <p:cTn id="319" dur="1" fill="hold">
                                          <p:stCondLst>
                                            <p:cond delay="1999"/>
                                          </p:stCondLst>
                                        </p:cTn>
                                        <p:tgtEl>
                                          <p:spTgt spid="91"/>
                                        </p:tgtEl>
                                        <p:attrNameLst>
                                          <p:attrName>style.visibility</p:attrName>
                                        </p:attrNameLst>
                                      </p:cBhvr>
                                      <p:to>
                                        <p:strVal val="hidden"/>
                                      </p:to>
                                    </p:set>
                                  </p:childTnLst>
                                </p:cTn>
                              </p:par>
                              <p:par>
                                <p:cTn id="320" presetID="2" presetClass="exit" presetSubtype="6" fill="hold" grpId="1" nodeType="withEffect">
                                  <p:stCondLst>
                                    <p:cond delay="0"/>
                                  </p:stCondLst>
                                  <p:childTnLst>
                                    <p:anim calcmode="lin" valueType="num">
                                      <p:cBhvr additive="base">
                                        <p:cTn id="321" dur="2000"/>
                                        <p:tgtEl>
                                          <p:spTgt spid="95"/>
                                        </p:tgtEl>
                                        <p:attrNameLst>
                                          <p:attrName>ppt_x</p:attrName>
                                        </p:attrNameLst>
                                      </p:cBhvr>
                                      <p:tavLst>
                                        <p:tav tm="0">
                                          <p:val>
                                            <p:strVal val="ppt_x"/>
                                          </p:val>
                                        </p:tav>
                                        <p:tav tm="100000">
                                          <p:val>
                                            <p:strVal val="1+ppt_w/2"/>
                                          </p:val>
                                        </p:tav>
                                      </p:tavLst>
                                    </p:anim>
                                    <p:anim calcmode="lin" valueType="num">
                                      <p:cBhvr additive="base">
                                        <p:cTn id="322" dur="2000"/>
                                        <p:tgtEl>
                                          <p:spTgt spid="95"/>
                                        </p:tgtEl>
                                        <p:attrNameLst>
                                          <p:attrName>ppt_y</p:attrName>
                                        </p:attrNameLst>
                                      </p:cBhvr>
                                      <p:tavLst>
                                        <p:tav tm="0">
                                          <p:val>
                                            <p:strVal val="ppt_y"/>
                                          </p:val>
                                        </p:tav>
                                        <p:tav tm="100000">
                                          <p:val>
                                            <p:strVal val="1+ppt_h/2"/>
                                          </p:val>
                                        </p:tav>
                                      </p:tavLst>
                                    </p:anim>
                                    <p:set>
                                      <p:cBhvr>
                                        <p:cTn id="323" dur="1" fill="hold">
                                          <p:stCondLst>
                                            <p:cond delay="1999"/>
                                          </p:stCondLst>
                                        </p:cTn>
                                        <p:tgtEl>
                                          <p:spTgt spid="95"/>
                                        </p:tgtEl>
                                        <p:attrNameLst>
                                          <p:attrName>style.visibility</p:attrName>
                                        </p:attrNameLst>
                                      </p:cBhvr>
                                      <p:to>
                                        <p:strVal val="hidden"/>
                                      </p:to>
                                    </p:set>
                                  </p:childTnLst>
                                </p:cTn>
                              </p:par>
                              <p:par>
                                <p:cTn id="324" presetID="2" presetClass="exit" presetSubtype="6" fill="hold" grpId="1" nodeType="withEffect">
                                  <p:stCondLst>
                                    <p:cond delay="0"/>
                                  </p:stCondLst>
                                  <p:childTnLst>
                                    <p:anim calcmode="lin" valueType="num">
                                      <p:cBhvr additive="base">
                                        <p:cTn id="325" dur="2000"/>
                                        <p:tgtEl>
                                          <p:spTgt spid="99"/>
                                        </p:tgtEl>
                                        <p:attrNameLst>
                                          <p:attrName>ppt_x</p:attrName>
                                        </p:attrNameLst>
                                      </p:cBhvr>
                                      <p:tavLst>
                                        <p:tav tm="0">
                                          <p:val>
                                            <p:strVal val="ppt_x"/>
                                          </p:val>
                                        </p:tav>
                                        <p:tav tm="100000">
                                          <p:val>
                                            <p:strVal val="1+ppt_w/2"/>
                                          </p:val>
                                        </p:tav>
                                      </p:tavLst>
                                    </p:anim>
                                    <p:anim calcmode="lin" valueType="num">
                                      <p:cBhvr additive="base">
                                        <p:cTn id="326" dur="2000"/>
                                        <p:tgtEl>
                                          <p:spTgt spid="99"/>
                                        </p:tgtEl>
                                        <p:attrNameLst>
                                          <p:attrName>ppt_y</p:attrName>
                                        </p:attrNameLst>
                                      </p:cBhvr>
                                      <p:tavLst>
                                        <p:tav tm="0">
                                          <p:val>
                                            <p:strVal val="ppt_y"/>
                                          </p:val>
                                        </p:tav>
                                        <p:tav tm="100000">
                                          <p:val>
                                            <p:strVal val="1+ppt_h/2"/>
                                          </p:val>
                                        </p:tav>
                                      </p:tavLst>
                                    </p:anim>
                                    <p:set>
                                      <p:cBhvr>
                                        <p:cTn id="327" dur="1" fill="hold">
                                          <p:stCondLst>
                                            <p:cond delay="1999"/>
                                          </p:stCondLst>
                                        </p:cTn>
                                        <p:tgtEl>
                                          <p:spTgt spid="99"/>
                                        </p:tgtEl>
                                        <p:attrNameLst>
                                          <p:attrName>style.visibility</p:attrName>
                                        </p:attrNameLst>
                                      </p:cBhvr>
                                      <p:to>
                                        <p:strVal val="hidden"/>
                                      </p:to>
                                    </p:set>
                                  </p:childTnLst>
                                </p:cTn>
                              </p:par>
                              <p:par>
                                <p:cTn id="328" presetID="17" presetClass="entr" presetSubtype="1"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ppt_x</p:attrName>
                                        </p:attrNameLst>
                                      </p:cBhvr>
                                      <p:tavLst>
                                        <p:tav tm="0">
                                          <p:val>
                                            <p:strVal val="#ppt_x"/>
                                          </p:val>
                                        </p:tav>
                                        <p:tav tm="100000">
                                          <p:val>
                                            <p:strVal val="#ppt_x"/>
                                          </p:val>
                                        </p:tav>
                                      </p:tavLst>
                                    </p:anim>
                                    <p:anim calcmode="lin" valueType="num">
                                      <p:cBhvr>
                                        <p:cTn id="331" dur="2000" fill="hold"/>
                                        <p:tgtEl>
                                          <p:spTgt spid="2"/>
                                        </p:tgtEl>
                                        <p:attrNameLst>
                                          <p:attrName>ppt_y</p:attrName>
                                        </p:attrNameLst>
                                      </p:cBhvr>
                                      <p:tavLst>
                                        <p:tav tm="0">
                                          <p:val>
                                            <p:strVal val="#ppt_y-#ppt_h/2"/>
                                          </p:val>
                                        </p:tav>
                                        <p:tav tm="100000">
                                          <p:val>
                                            <p:strVal val="#ppt_y"/>
                                          </p:val>
                                        </p:tav>
                                      </p:tavLst>
                                    </p:anim>
                                    <p:anim calcmode="lin" valueType="num">
                                      <p:cBhvr>
                                        <p:cTn id="332" dur="2000" fill="hold"/>
                                        <p:tgtEl>
                                          <p:spTgt spid="2"/>
                                        </p:tgtEl>
                                        <p:attrNameLst>
                                          <p:attrName>ppt_w</p:attrName>
                                        </p:attrNameLst>
                                      </p:cBhvr>
                                      <p:tavLst>
                                        <p:tav tm="0">
                                          <p:val>
                                            <p:strVal val="#ppt_w"/>
                                          </p:val>
                                        </p:tav>
                                        <p:tav tm="100000">
                                          <p:val>
                                            <p:strVal val="#ppt_w"/>
                                          </p:val>
                                        </p:tav>
                                      </p:tavLst>
                                    </p:anim>
                                    <p:anim calcmode="lin" valueType="num">
                                      <p:cBhvr>
                                        <p:cTn id="3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3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003181d4.png"/>
          <p:cNvPicPr>
            <a:picLocks noChangeAspect="1"/>
          </p:cNvPicPr>
          <p:nvPr/>
        </p:nvPicPr>
        <p:blipFill>
          <a:blip r:embed="rId2"/>
          <a:stretch>
            <a:fillRect/>
          </a:stretch>
        </p:blipFill>
        <p:spPr>
          <a:xfrm>
            <a:off x="1701410" y="0"/>
            <a:ext cx="5741180" cy="5143500"/>
          </a:xfrm>
          <a:prstGeom prst="rect">
            <a:avLst/>
          </a:prstGeom>
        </p:spPr>
      </p:pic>
      <p:sp>
        <p:nvSpPr>
          <p:cNvPr id="4" name="3 CuadroTexto"/>
          <p:cNvSpPr txBox="1"/>
          <p:nvPr/>
        </p:nvSpPr>
        <p:spPr>
          <a:xfrm>
            <a:off x="3000364" y="1285866"/>
            <a:ext cx="2357454" cy="2554545"/>
          </a:xfrm>
          <a:prstGeom prst="rect">
            <a:avLst/>
          </a:prstGeom>
          <a:noFill/>
        </p:spPr>
        <p:txBody>
          <a:bodyPr wrap="square" rtlCol="0">
            <a:spAutoFit/>
          </a:bodyPr>
          <a:lstStyle/>
          <a:p>
            <a:pPr algn="ctr"/>
            <a:r>
              <a:rPr lang="es-PE" i="1" dirty="0" smtClean="0"/>
              <a:t>“</a:t>
            </a:r>
            <a:r>
              <a:rPr lang="es-PE" sz="2000" dirty="0" smtClean="0"/>
              <a:t>Muchos fotógrafos piensan que si compran una cámara </a:t>
            </a:r>
            <a:r>
              <a:rPr lang="es-PE" sz="2000" dirty="0" smtClean="0"/>
              <a:t> serán </a:t>
            </a:r>
            <a:r>
              <a:rPr lang="es-PE" sz="2000" dirty="0" smtClean="0"/>
              <a:t>capaces de hacer mejores fotos. Una cámara mejor no hará nada por ti si no hay nada en tu cabeza o en tu corazón”.</a:t>
            </a:r>
            <a:endParaRPr lang="es-PE" sz="2000" dirty="0"/>
          </a:p>
        </p:txBody>
      </p:sp>
      <p:sp>
        <p:nvSpPr>
          <p:cNvPr id="5" name="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824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31107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71570"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1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48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214710"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186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92905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280"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62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57850"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00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7219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420"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76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500990"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14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215338" y="785800"/>
            <a:ext cx="357158" cy="3357586"/>
          </a:xfrm>
          <a:prstGeom prst="rect">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72528" y="785800"/>
            <a:ext cx="357158"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858280" y="785800"/>
            <a:ext cx="285720" cy="3357586"/>
          </a:xfrm>
          <a:prstGeom prst="rect">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2000"/>
                            </p:stCondLst>
                            <p:childTnLst>
                              <p:par>
                                <p:cTn id="164" presetID="2" presetClass="exit" presetSubtype="2" fill="hold" grpId="2"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1+ppt_w/2"/>
                                          </p:val>
                                        </p:tav>
                                      </p:tavLst>
                                    </p:anim>
                                    <p:anim calcmode="lin" valueType="num">
                                      <p:cBhvr additive="base">
                                        <p:cTn id="182" dur="2000"/>
                                        <p:tgtEl>
                                          <p:spTgt spid="8"/>
                                        </p:tgtEl>
                                        <p:attrNameLst>
                                          <p:attrName>ppt_y</p:attrName>
                                        </p:attrNameLst>
                                      </p:cBhvr>
                                      <p:tavLst>
                                        <p:tav tm="0">
                                          <p:val>
                                            <p:strVal val="ppt_y"/>
                                          </p:val>
                                        </p:tav>
                                        <p:tav tm="100000">
                                          <p:val>
                                            <p:strVal val="ppt_y"/>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ppt_y"/>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ppt_y"/>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0-ppt_w/2"/>
                                          </p:val>
                                        </p:tav>
                                      </p:tavLst>
                                    </p:anim>
                                    <p:anim calcmode="lin" valueType="num">
                                      <p:cBhvr additive="base">
                                        <p:cTn id="218" dur="2000"/>
                                        <p:tgtEl>
                                          <p:spTgt spid="17"/>
                                        </p:tgtEl>
                                        <p:attrNameLst>
                                          <p:attrName>ppt_y</p:attrName>
                                        </p:attrNameLst>
                                      </p:cBhvr>
                                      <p:tavLst>
                                        <p:tav tm="0">
                                          <p:val>
                                            <p:strVal val="ppt_y"/>
                                          </p:val>
                                        </p:tav>
                                        <p:tav tm="100000">
                                          <p:val>
                                            <p:strVal val="ppt_y"/>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ppt_y"/>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0-ppt_w/2"/>
                                          </p:val>
                                        </p:tav>
                                      </p:tavLst>
                                    </p:anim>
                                    <p:anim calcmode="lin" valueType="num">
                                      <p:cBhvr additive="base">
                                        <p:cTn id="226" dur="2000"/>
                                        <p:tgtEl>
                                          <p:spTgt spid="19"/>
                                        </p:tgtEl>
                                        <p:attrNameLst>
                                          <p:attrName>ppt_y</p:attrName>
                                        </p:attrNameLst>
                                      </p:cBhvr>
                                      <p:tavLst>
                                        <p:tav tm="0">
                                          <p:val>
                                            <p:strVal val="ppt_y"/>
                                          </p:val>
                                        </p:tav>
                                        <p:tav tm="100000">
                                          <p:val>
                                            <p:strVal val="ppt_y"/>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1+ppt_w/2"/>
                                          </p:val>
                                        </p:tav>
                                      </p:tavLst>
                                    </p:anim>
                                    <p:anim calcmode="lin" valueType="num">
                                      <p:cBhvr additive="base">
                                        <p:cTn id="230" dur="2000"/>
                                        <p:tgtEl>
                                          <p:spTgt spid="20"/>
                                        </p:tgtEl>
                                        <p:attrNameLst>
                                          <p:attrName>ppt_y</p:attrName>
                                        </p:attrNameLst>
                                      </p:cBhvr>
                                      <p:tavLst>
                                        <p:tav tm="0">
                                          <p:val>
                                            <p:strVal val="ppt_y"/>
                                          </p:val>
                                        </p:tav>
                                        <p:tav tm="100000">
                                          <p:val>
                                            <p:strVal val="ppt_y"/>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ppt_y"/>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ppt_y"/>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ppt_y"/>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0-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0-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17" presetClass="entr" presetSubtype="1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fltVal val="0"/>
                                          </p:val>
                                        </p:tav>
                                        <p:tav tm="100000">
                                          <p:val>
                                            <p:strVal val="#ppt_w"/>
                                          </p:val>
                                        </p:tav>
                                      </p:tavLst>
                                    </p:anim>
                                    <p:anim calcmode="lin" valueType="num">
                                      <p:cBhvr>
                                        <p:cTn id="2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B61ABA">
                <a:shade val="67500"/>
                <a:satMod val="115000"/>
              </a:srgbClr>
            </a:gs>
            <a:gs pos="100000">
              <a:srgbClr val="B61ABA">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200080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a:duotone>
              <a:prstClr val="black"/>
              <a:srgbClr val="B61ABA">
                <a:tint val="45000"/>
                <a:satMod val="400000"/>
              </a:srgbClr>
            </a:duotone>
            <a:lum bright="-40000"/>
          </a:blip>
          <a:stretch>
            <a:fillRect/>
          </a:stretch>
        </p:blipFill>
        <p:spPr>
          <a:xfrm>
            <a:off x="1857356" y="0"/>
            <a:ext cx="5134324" cy="5562164"/>
          </a:xfrm>
          <a:prstGeom prst="rect">
            <a:avLst/>
          </a:prstGeom>
        </p:spPr>
      </p:pic>
      <p:pic>
        <p:nvPicPr>
          <p:cNvPr id="5" name="4 Imagen" descr="espiral_verde_by_lizjblovato-d4xqmes.png"/>
          <p:cNvPicPr>
            <a:picLocks noChangeAspect="1"/>
          </p:cNvPicPr>
          <p:nvPr/>
        </p:nvPicPr>
        <p:blipFill>
          <a:blip r:embed="rId3">
            <a:duotone>
              <a:prstClr val="black"/>
              <a:srgbClr val="FF00FF">
                <a:tint val="45000"/>
                <a:satMod val="400000"/>
              </a:srgbClr>
            </a:duotone>
            <a:lum contrast="20000"/>
          </a:blip>
          <a:stretch>
            <a:fillRect/>
          </a:stretch>
        </p:blipFill>
        <p:spPr>
          <a:xfrm>
            <a:off x="3214678" y="1428742"/>
            <a:ext cx="2500330" cy="2708680"/>
          </a:xfrm>
          <a:prstGeom prst="rect">
            <a:avLst/>
          </a:prstGeom>
        </p:spPr>
      </p:pic>
      <p:sp>
        <p:nvSpPr>
          <p:cNvPr id="6" name="5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1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21709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4272252">
            <a:off x="3132083" y="-694850"/>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8228893">
            <a:off x="4501362" y="-645478"/>
            <a:ext cx="1388678" cy="2290871"/>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4272252">
            <a:off x="3203521" y="90946"/>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228893">
            <a:off x="4501362" y="211756"/>
            <a:ext cx="1388678" cy="2290871"/>
          </a:xfrm>
          <a:prstGeom prst="moon">
            <a:avLst>
              <a:gd name="adj" fmla="val 32818"/>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272252">
            <a:off x="3274959" y="1662581"/>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8228893">
            <a:off x="4572801" y="997574"/>
            <a:ext cx="1388678" cy="2290871"/>
          </a:xfrm>
          <a:prstGeom prst="moon">
            <a:avLst>
              <a:gd name="adj" fmla="val 32818"/>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272252">
            <a:off x="3355919" y="957726"/>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8228893">
            <a:off x="4572800" y="1711953"/>
            <a:ext cx="1388678" cy="2290871"/>
          </a:xfrm>
          <a:prstGeom prst="moon">
            <a:avLst>
              <a:gd name="adj" fmla="val 32818"/>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272252">
            <a:off x="3274958" y="2448399"/>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8228893">
            <a:off x="4501363" y="2640646"/>
            <a:ext cx="1388678" cy="2290871"/>
          </a:xfrm>
          <a:prstGeom prst="moon">
            <a:avLst>
              <a:gd name="adj" fmla="val 32818"/>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4272252">
            <a:off x="3274959" y="3305654"/>
            <a:ext cx="1388678" cy="2428505"/>
          </a:xfrm>
          <a:prstGeom prst="moon">
            <a:avLst>
              <a:gd name="adj" fmla="val 31314"/>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8228893">
            <a:off x="4501362" y="3283590"/>
            <a:ext cx="1388678" cy="2290871"/>
          </a:xfrm>
          <a:prstGeom prst="moon">
            <a:avLst>
              <a:gd name="adj" fmla="val 32818"/>
            </a:avLst>
          </a:prstGeom>
          <a:gradFill flip="none" rotWithShape="1">
            <a:gsLst>
              <a:gs pos="1800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642960"/>
            <a:ext cx="9715568" cy="6643734"/>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0"/>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14"/>
                                        </p:tgtEl>
                                        <p:attrNameLst>
                                          <p:attrName>r</p:attrName>
                                        </p:attrNameLst>
                                      </p:cBhvr>
                                    </p:animRot>
                                  </p:childTnLst>
                                </p:cTn>
                              </p:par>
                              <p:par>
                                <p:cTn id="43" presetID="2" presetClass="entr" presetSubtype="6"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1+#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19" presetClass="exit" presetSubtype="5" fill="hold" grpId="3" nodeType="withEffect">
                                  <p:stCondLst>
                                    <p:cond delay="0"/>
                                  </p:stCondLst>
                                  <p:childTnLst>
                                    <p:anim calcmode="lin" valueType="num">
                                      <p:cBhvr>
                                        <p:cTn id="105" dur="2000"/>
                                        <p:tgtEl>
                                          <p:spTgt spid="4"/>
                                        </p:tgtEl>
                                        <p:attrNameLst>
                                          <p:attrName>ppt_w</p:attrName>
                                        </p:attrNameLst>
                                      </p:cBhvr>
                                      <p:tavLst>
                                        <p:tav tm="0">
                                          <p:val>
                                            <p:strVal val="ppt_w"/>
                                          </p:val>
                                        </p:tav>
                                        <p:tav tm="100000">
                                          <p:val>
                                            <p:strVal val="ppt_w"/>
                                          </p:val>
                                        </p:tav>
                                      </p:tavLst>
                                    </p:anim>
                                    <p:anim calcmode="lin" valueType="num">
                                      <p:cBhvr>
                                        <p:cTn id="10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6"/>
                                        </p:tgtEl>
                                        <p:attrNameLst>
                                          <p:attrName>ppt_w</p:attrName>
                                        </p:attrNameLst>
                                      </p:cBhvr>
                                      <p:tavLst>
                                        <p:tav tm="0">
                                          <p:val>
                                            <p:strVal val="ppt_w"/>
                                          </p:val>
                                        </p:tav>
                                        <p:tav tm="100000">
                                          <p:val>
                                            <p:strVal val="ppt_w"/>
                                          </p:val>
                                        </p:tav>
                                      </p:tavLst>
                                    </p:anim>
                                    <p:anim calcmode="lin" valueType="num">
                                      <p:cBhvr>
                                        <p:cTn id="11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6"/>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8"/>
                                        </p:tgtEl>
                                        <p:attrNameLst>
                                          <p:attrName>ppt_w</p:attrName>
                                        </p:attrNameLst>
                                      </p:cBhvr>
                                      <p:tavLst>
                                        <p:tav tm="0">
                                          <p:val>
                                            <p:strVal val="ppt_w"/>
                                          </p:val>
                                        </p:tav>
                                        <p:tav tm="100000">
                                          <p:val>
                                            <p:strVal val="ppt_w"/>
                                          </p:val>
                                        </p:tav>
                                      </p:tavLst>
                                    </p:anim>
                                    <p:anim calcmode="lin" valueType="num">
                                      <p:cBhvr>
                                        <p:cTn id="11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8"/>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10"/>
                                        </p:tgtEl>
                                        <p:attrNameLst>
                                          <p:attrName>ppt_w</p:attrName>
                                        </p:attrNameLst>
                                      </p:cBhvr>
                                      <p:tavLst>
                                        <p:tav tm="0">
                                          <p:val>
                                            <p:strVal val="ppt_w"/>
                                          </p:val>
                                        </p:tav>
                                        <p:tav tm="100000">
                                          <p:val>
                                            <p:strVal val="ppt_w"/>
                                          </p:val>
                                        </p:tav>
                                      </p:tavLst>
                                    </p:anim>
                                    <p:anim calcmode="lin" valueType="num">
                                      <p:cBhvr>
                                        <p:cTn id="11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10"/>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12"/>
                                        </p:tgtEl>
                                        <p:attrNameLst>
                                          <p:attrName>ppt_w</p:attrName>
                                        </p:attrNameLst>
                                      </p:cBhvr>
                                      <p:tavLst>
                                        <p:tav tm="0">
                                          <p:val>
                                            <p:strVal val="ppt_w"/>
                                          </p:val>
                                        </p:tav>
                                        <p:tav tm="100000">
                                          <p:val>
                                            <p:strVal val="ppt_w"/>
                                          </p:val>
                                        </p:tav>
                                      </p:tavLst>
                                    </p:anim>
                                    <p:anim calcmode="lin" valueType="num">
                                      <p:cBhvr>
                                        <p:cTn id="12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2"/>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14"/>
                                        </p:tgtEl>
                                        <p:attrNameLst>
                                          <p:attrName>ppt_w</p:attrName>
                                        </p:attrNameLst>
                                      </p:cBhvr>
                                      <p:tavLst>
                                        <p:tav tm="0">
                                          <p:val>
                                            <p:strVal val="ppt_w"/>
                                          </p:val>
                                        </p:tav>
                                        <p:tav tm="100000">
                                          <p:val>
                                            <p:strVal val="ppt_w"/>
                                          </p:val>
                                        </p:tav>
                                      </p:tavLst>
                                    </p:anim>
                                    <p:anim calcmode="lin" valueType="num">
                                      <p:cBhvr>
                                        <p:cTn id="12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9" presetClass="exit" presetSubtype="5" fill="hold" grpId="3" nodeType="withEffect">
                                  <p:stCondLst>
                                    <p:cond delay="0"/>
                                  </p:stCondLst>
                                  <p:childTnLst>
                                    <p:anim calcmode="lin" valueType="num">
                                      <p:cBhvr>
                                        <p:cTn id="153" dur="2000"/>
                                        <p:tgtEl>
                                          <p:spTgt spid="5"/>
                                        </p:tgtEl>
                                        <p:attrNameLst>
                                          <p:attrName>ppt_w</p:attrName>
                                        </p:attrNameLst>
                                      </p:cBhvr>
                                      <p:tavLst>
                                        <p:tav tm="0">
                                          <p:val>
                                            <p:strVal val="ppt_w"/>
                                          </p:val>
                                        </p:tav>
                                        <p:tav tm="100000">
                                          <p:val>
                                            <p:strVal val="ppt_w"/>
                                          </p:val>
                                        </p:tav>
                                      </p:tavLst>
                                    </p:anim>
                                    <p:anim calcmode="lin" valueType="num">
                                      <p:cBhvr>
                                        <p:cTn id="15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5"/>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7"/>
                                        </p:tgtEl>
                                        <p:attrNameLst>
                                          <p:attrName>ppt_w</p:attrName>
                                        </p:attrNameLst>
                                      </p:cBhvr>
                                      <p:tavLst>
                                        <p:tav tm="0">
                                          <p:val>
                                            <p:strVal val="ppt_w"/>
                                          </p:val>
                                        </p:tav>
                                        <p:tav tm="100000">
                                          <p:val>
                                            <p:strVal val="ppt_w"/>
                                          </p:val>
                                        </p:tav>
                                      </p:tavLst>
                                    </p:anim>
                                    <p:anim calcmode="lin" valueType="num">
                                      <p:cBhvr>
                                        <p:cTn id="15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7"/>
                                        </p:tgtEl>
                                        <p:attrNameLst>
                                          <p:attrName>style.visibility</p:attrName>
                                        </p:attrNameLst>
                                      </p:cBhvr>
                                      <p:to>
                                        <p:strVal val="hidden"/>
                                      </p:to>
                                    </p:set>
                                  </p:childTnLst>
                                </p:cTn>
                              </p:par>
                              <p:par>
                                <p:cTn id="160" presetID="19" presetClass="exit" presetSubtype="5" fill="hold" grpId="3" nodeType="withEffect">
                                  <p:stCondLst>
                                    <p:cond delay="0"/>
                                  </p:stCondLst>
                                  <p:childTnLst>
                                    <p:anim calcmode="lin" valueType="num">
                                      <p:cBhvr>
                                        <p:cTn id="161" dur="2000"/>
                                        <p:tgtEl>
                                          <p:spTgt spid="9"/>
                                        </p:tgtEl>
                                        <p:attrNameLst>
                                          <p:attrName>ppt_w</p:attrName>
                                        </p:attrNameLst>
                                      </p:cBhvr>
                                      <p:tavLst>
                                        <p:tav tm="0">
                                          <p:val>
                                            <p:strVal val="ppt_w"/>
                                          </p:val>
                                        </p:tav>
                                        <p:tav tm="100000">
                                          <p:val>
                                            <p:strVal val="ppt_w"/>
                                          </p:val>
                                        </p:tav>
                                      </p:tavLst>
                                    </p:anim>
                                    <p:anim calcmode="lin" valueType="num">
                                      <p:cBhvr>
                                        <p:cTn id="16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9"/>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1"/>
                                        </p:tgtEl>
                                        <p:attrNameLst>
                                          <p:attrName>ppt_w</p:attrName>
                                        </p:attrNameLst>
                                      </p:cBhvr>
                                      <p:tavLst>
                                        <p:tav tm="0">
                                          <p:val>
                                            <p:strVal val="ppt_w"/>
                                          </p:val>
                                        </p:tav>
                                        <p:tav tm="100000">
                                          <p:val>
                                            <p:strVal val="ppt_w"/>
                                          </p:val>
                                        </p:tav>
                                      </p:tavLst>
                                    </p:anim>
                                    <p:anim calcmode="lin" valueType="num">
                                      <p:cBhvr>
                                        <p:cTn id="16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1"/>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2000"/>
                                        <p:tgtEl>
                                          <p:spTgt spid="13"/>
                                        </p:tgtEl>
                                        <p:attrNameLst>
                                          <p:attrName>ppt_w</p:attrName>
                                        </p:attrNameLst>
                                      </p:cBhvr>
                                      <p:tavLst>
                                        <p:tav tm="0">
                                          <p:val>
                                            <p:strVal val="ppt_w"/>
                                          </p:val>
                                        </p:tav>
                                        <p:tav tm="100000">
                                          <p:val>
                                            <p:strVal val="ppt_w"/>
                                          </p:val>
                                        </p:tav>
                                      </p:tavLst>
                                    </p:anim>
                                    <p:anim calcmode="lin" valueType="num">
                                      <p:cBhvr>
                                        <p:cTn id="17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5"/>
                                        </p:tgtEl>
                                        <p:attrNameLst>
                                          <p:attrName>ppt_w</p:attrName>
                                        </p:attrNameLst>
                                      </p:cBhvr>
                                      <p:tavLst>
                                        <p:tav tm="0">
                                          <p:val>
                                            <p:strVal val="ppt_w"/>
                                          </p:val>
                                        </p:tav>
                                        <p:tav tm="100000">
                                          <p:val>
                                            <p:strVal val="ppt_w"/>
                                          </p:val>
                                        </p:tav>
                                      </p:tavLst>
                                    </p:anim>
                                    <p:anim calcmode="lin" valueType="num">
                                      <p:cBhvr>
                                        <p:cTn id="17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12243A"/>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29d017d9.png"/>
          <p:cNvPicPr>
            <a:picLocks noChangeAspect="1"/>
          </p:cNvPicPr>
          <p:nvPr/>
        </p:nvPicPr>
        <p:blipFill>
          <a:blip r:embed="rId2"/>
          <a:srcRect t="9722" b="5015"/>
          <a:stretch>
            <a:fillRect/>
          </a:stretch>
        </p:blipFill>
        <p:spPr>
          <a:xfrm>
            <a:off x="1857356" y="0"/>
            <a:ext cx="5429270" cy="5143500"/>
          </a:xfrm>
          <a:prstGeom prst="rect">
            <a:avLst/>
          </a:prstGeom>
        </p:spPr>
      </p:pic>
      <p:sp>
        <p:nvSpPr>
          <p:cNvPr id="3" name="2 CuadroTexto"/>
          <p:cNvSpPr txBox="1"/>
          <p:nvPr/>
        </p:nvSpPr>
        <p:spPr>
          <a:xfrm>
            <a:off x="3500430" y="1643056"/>
            <a:ext cx="2428892" cy="1477328"/>
          </a:xfrm>
          <a:prstGeom prst="rect">
            <a:avLst/>
          </a:prstGeom>
          <a:noFill/>
        </p:spPr>
        <p:txBody>
          <a:bodyPr wrap="square" rtlCol="0">
            <a:spAutoFit/>
          </a:bodyPr>
          <a:lstStyle/>
          <a:p>
            <a:pPr algn="ctr"/>
            <a:r>
              <a:rPr lang="es-PE" dirty="0" smtClean="0">
                <a:solidFill>
                  <a:schemeClr val="bg1"/>
                </a:solidFill>
              </a:rPr>
              <a:t>“Las mejores imágenes son aquellas que retienen su fuerza e impacto a través de los años, a pesar del número de veces que son vistas”.</a:t>
            </a:r>
            <a:endParaRPr lang="es-PE" dirty="0">
              <a:solidFill>
                <a:schemeClr val="bg1"/>
              </a:solidFill>
            </a:endParaRPr>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45000">
              <a:srgbClr val="FF7A00"/>
            </a:gs>
            <a:gs pos="70000">
              <a:srgbClr val="FF0300"/>
            </a:gs>
            <a:gs pos="100000">
              <a:srgbClr val="4D0808"/>
            </a:gs>
          </a:gsLst>
          <a:lin ang="16200000" scaled="1"/>
          <a:tileRect/>
        </a:gradFill>
        <a:effectLst/>
      </p:bgPr>
    </p:bg>
    <p:spTree>
      <p:nvGrpSpPr>
        <p:cNvPr id="1" name=""/>
        <p:cNvGrpSpPr/>
        <p:nvPr/>
      </p:nvGrpSpPr>
      <p:grpSpPr>
        <a:xfrm>
          <a:off x="0" y="0"/>
          <a:ext cx="0" cy="0"/>
          <a:chOff x="0" y="0"/>
          <a:chExt cx="0" cy="0"/>
        </a:xfrm>
      </p:grpSpPr>
      <p:pic>
        <p:nvPicPr>
          <p:cNvPr id="2" name="1 Imagen" descr="stock-photo-1142597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28596"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000100"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00166" y="857238"/>
            <a:ext cx="1000100" cy="2928958"/>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48"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86248"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786314" y="857238"/>
            <a:ext cx="1000100" cy="2928958"/>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380"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215074"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643702" y="785800"/>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143768" y="785800"/>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715272" y="857238"/>
            <a:ext cx="1000100" cy="2928934"/>
          </a:xfrm>
          <a:prstGeom prst="donut">
            <a:avLst/>
          </a:prstGeom>
          <a:blipFill dpi="0" rotWithShape="1">
            <a:blip r:embed="rId3">
              <a:duotone>
                <a:schemeClr val="accent6">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8143900" y="857238"/>
            <a:ext cx="1000100" cy="2928958"/>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3000" fill="hold"/>
                                        <p:tgtEl>
                                          <p:spTgt spid="4"/>
                                        </p:tgtEl>
                                        <p:attrNameLst>
                                          <p:attrName>ppt_w</p:attrName>
                                        </p:attrNameLst>
                                      </p:cBhvr>
                                      <p:tavLst>
                                        <p:tav tm="0" fmla="#ppt_w*sin(2.5*pi*$)">
                                          <p:val>
                                            <p:fltVal val="0"/>
                                          </p:val>
                                        </p:tav>
                                        <p:tav tm="100000">
                                          <p:val>
                                            <p:fltVal val="1"/>
                                          </p:val>
                                        </p:tav>
                                      </p:tavLst>
                                    </p:anim>
                                    <p:anim calcmode="lin" valueType="num">
                                      <p:cBhvr>
                                        <p:cTn id="82" dur="3000" fill="hold"/>
                                        <p:tgtEl>
                                          <p:spTgt spid="4"/>
                                        </p:tgtEl>
                                        <p:attrNameLst>
                                          <p:attrName>ppt_h</p:attrName>
                                        </p:attrNameLst>
                                      </p:cBhvr>
                                      <p:tavLst>
                                        <p:tav tm="0">
                                          <p:val>
                                            <p:strVal val="#ppt_h"/>
                                          </p:val>
                                        </p:tav>
                                        <p:tav tm="100000">
                                          <p:val>
                                            <p:strVal val="#ppt_h"/>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3000" fill="hold"/>
                                        <p:tgtEl>
                                          <p:spTgt spid="5"/>
                                        </p:tgtEl>
                                        <p:attrNameLst>
                                          <p:attrName>ppt_w</p:attrName>
                                        </p:attrNameLst>
                                      </p:cBhvr>
                                      <p:tavLst>
                                        <p:tav tm="0">
                                          <p:val>
                                            <p:strVal val="#ppt_w"/>
                                          </p:val>
                                        </p:tav>
                                        <p:tav tm="100000">
                                          <p:val>
                                            <p:strVal val="#ppt_w"/>
                                          </p:val>
                                        </p:tav>
                                      </p:tavLst>
                                    </p:anim>
                                    <p:anim calcmode="lin" valueType="num">
                                      <p:cBhvr>
                                        <p:cTn id="86" dur="3000" fill="hold"/>
                                        <p:tgtEl>
                                          <p:spTgt spid="5"/>
                                        </p:tgtEl>
                                        <p:attrNameLst>
                                          <p:attrName>ppt_h</p:attrName>
                                        </p:attrNameLst>
                                      </p:cBhvr>
                                      <p:tavLst>
                                        <p:tav tm="0" fmla="#ppt_h*sin(2.5*pi*$)">
                                          <p:val>
                                            <p:fltVal val="0"/>
                                          </p:val>
                                        </p:tav>
                                        <p:tav tm="100000">
                                          <p:val>
                                            <p:fltVal val="1"/>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3000" fill="hold"/>
                                        <p:tgtEl>
                                          <p:spTgt spid="6"/>
                                        </p:tgtEl>
                                        <p:attrNameLst>
                                          <p:attrName>ppt_w</p:attrName>
                                        </p:attrNameLst>
                                      </p:cBhvr>
                                      <p:tavLst>
                                        <p:tav tm="0" fmla="#ppt_w*sin(2.5*pi*$)">
                                          <p:val>
                                            <p:fltVal val="0"/>
                                          </p:val>
                                        </p:tav>
                                        <p:tav tm="100000">
                                          <p:val>
                                            <p:fltVal val="1"/>
                                          </p:val>
                                        </p:tav>
                                      </p:tavLst>
                                    </p:anim>
                                    <p:anim calcmode="lin" valueType="num">
                                      <p:cBhvr>
                                        <p:cTn id="90" dur="3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p:cTn id="93" dur="3000" fill="hold"/>
                                        <p:tgtEl>
                                          <p:spTgt spid="7"/>
                                        </p:tgtEl>
                                        <p:attrNameLst>
                                          <p:attrName>ppt_w</p:attrName>
                                        </p:attrNameLst>
                                      </p:cBhvr>
                                      <p:tavLst>
                                        <p:tav tm="0">
                                          <p:val>
                                            <p:strVal val="#ppt_w"/>
                                          </p:val>
                                        </p:tav>
                                        <p:tav tm="100000">
                                          <p:val>
                                            <p:strVal val="#ppt_w"/>
                                          </p:val>
                                        </p:tav>
                                      </p:tavLst>
                                    </p:anim>
                                    <p:anim calcmode="lin" valueType="num">
                                      <p:cBhvr>
                                        <p:cTn id="94" dur="3000" fill="hold"/>
                                        <p:tgtEl>
                                          <p:spTgt spid="7"/>
                                        </p:tgtEl>
                                        <p:attrNameLst>
                                          <p:attrName>ppt_h</p:attrName>
                                        </p:attrNameLst>
                                      </p:cBhvr>
                                      <p:tavLst>
                                        <p:tav tm="0" fmla="#ppt_h*sin(2.5*pi*$)">
                                          <p:val>
                                            <p:fltVal val="0"/>
                                          </p:val>
                                        </p:tav>
                                        <p:tav tm="100000">
                                          <p:val>
                                            <p:fltVal val="1"/>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3000" fill="hold"/>
                                        <p:tgtEl>
                                          <p:spTgt spid="8"/>
                                        </p:tgtEl>
                                        <p:attrNameLst>
                                          <p:attrName>ppt_w</p:attrName>
                                        </p:attrNameLst>
                                      </p:cBhvr>
                                      <p:tavLst>
                                        <p:tav tm="0" fmla="#ppt_w*sin(2.5*pi*$)">
                                          <p:val>
                                            <p:fltVal val="0"/>
                                          </p:val>
                                        </p:tav>
                                        <p:tav tm="100000">
                                          <p:val>
                                            <p:fltVal val="1"/>
                                          </p:val>
                                        </p:tav>
                                      </p:tavLst>
                                    </p:anim>
                                    <p:anim calcmode="lin" valueType="num">
                                      <p:cBhvr>
                                        <p:cTn id="98" dur="3000" fill="hold"/>
                                        <p:tgtEl>
                                          <p:spTgt spid="8"/>
                                        </p:tgtEl>
                                        <p:attrNameLst>
                                          <p:attrName>ppt_h</p:attrName>
                                        </p:attrNameLst>
                                      </p:cBhvr>
                                      <p:tavLst>
                                        <p:tav tm="0">
                                          <p:val>
                                            <p:strVal val="#ppt_h"/>
                                          </p:val>
                                        </p:tav>
                                        <p:tav tm="100000">
                                          <p:val>
                                            <p:strVal val="#ppt_h"/>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3000" fill="hold"/>
                                        <p:tgtEl>
                                          <p:spTgt spid="9"/>
                                        </p:tgtEl>
                                        <p:attrNameLst>
                                          <p:attrName>ppt_w</p:attrName>
                                        </p:attrNameLst>
                                      </p:cBhvr>
                                      <p:tavLst>
                                        <p:tav tm="0">
                                          <p:val>
                                            <p:strVal val="#ppt_w"/>
                                          </p:val>
                                        </p:tav>
                                        <p:tav tm="100000">
                                          <p:val>
                                            <p:strVal val="#ppt_w"/>
                                          </p:val>
                                        </p:tav>
                                      </p:tavLst>
                                    </p:anim>
                                    <p:anim calcmode="lin" valueType="num">
                                      <p:cBhvr>
                                        <p:cTn id="102" dur="3000" fill="hold"/>
                                        <p:tgtEl>
                                          <p:spTgt spid="9"/>
                                        </p:tgtEl>
                                        <p:attrNameLst>
                                          <p:attrName>ppt_h</p:attrName>
                                        </p:attrNameLst>
                                      </p:cBhvr>
                                      <p:tavLst>
                                        <p:tav tm="0" fmla="#ppt_h*sin(2.5*pi*$)">
                                          <p:val>
                                            <p:fltVal val="0"/>
                                          </p:val>
                                        </p:tav>
                                        <p:tav tm="100000">
                                          <p:val>
                                            <p:fltVal val="1"/>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p:cTn id="105" dur="3000" fill="hold"/>
                                        <p:tgtEl>
                                          <p:spTgt spid="10"/>
                                        </p:tgtEl>
                                        <p:attrNameLst>
                                          <p:attrName>ppt_w</p:attrName>
                                        </p:attrNameLst>
                                      </p:cBhvr>
                                      <p:tavLst>
                                        <p:tav tm="0" fmla="#ppt_w*sin(2.5*pi*$)">
                                          <p:val>
                                            <p:fltVal val="0"/>
                                          </p:val>
                                        </p:tav>
                                        <p:tav tm="100000">
                                          <p:val>
                                            <p:fltVal val="1"/>
                                          </p:val>
                                        </p:tav>
                                      </p:tavLst>
                                    </p:anim>
                                    <p:anim calcmode="lin" valueType="num">
                                      <p:cBhvr>
                                        <p:cTn id="106" dur="3000" fill="hold"/>
                                        <p:tgtEl>
                                          <p:spTgt spid="10"/>
                                        </p:tgtEl>
                                        <p:attrNameLst>
                                          <p:attrName>ppt_h</p:attrName>
                                        </p:attrNameLst>
                                      </p:cBhvr>
                                      <p:tavLst>
                                        <p:tav tm="0">
                                          <p:val>
                                            <p:strVal val="#ppt_h"/>
                                          </p:val>
                                        </p:tav>
                                        <p:tav tm="100000">
                                          <p:val>
                                            <p:strVal val="#ppt_h"/>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3000" fill="hold"/>
                                        <p:tgtEl>
                                          <p:spTgt spid="11"/>
                                        </p:tgtEl>
                                        <p:attrNameLst>
                                          <p:attrName>ppt_w</p:attrName>
                                        </p:attrNameLst>
                                      </p:cBhvr>
                                      <p:tavLst>
                                        <p:tav tm="0">
                                          <p:val>
                                            <p:strVal val="#ppt_w"/>
                                          </p:val>
                                        </p:tav>
                                        <p:tav tm="100000">
                                          <p:val>
                                            <p:strVal val="#ppt_w"/>
                                          </p:val>
                                        </p:tav>
                                      </p:tavLst>
                                    </p:anim>
                                    <p:anim calcmode="lin" valueType="num">
                                      <p:cBhvr>
                                        <p:cTn id="110" dur="3000" fill="hold"/>
                                        <p:tgtEl>
                                          <p:spTgt spid="11"/>
                                        </p:tgtEl>
                                        <p:attrNameLst>
                                          <p:attrName>ppt_h</p:attrName>
                                        </p:attrNameLst>
                                      </p:cBhvr>
                                      <p:tavLst>
                                        <p:tav tm="0" fmla="#ppt_h*sin(2.5*pi*$)">
                                          <p:val>
                                            <p:fltVal val="0"/>
                                          </p:val>
                                        </p:tav>
                                        <p:tav tm="100000">
                                          <p:val>
                                            <p:fltVal val="1"/>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3000" fill="hold"/>
                                        <p:tgtEl>
                                          <p:spTgt spid="12"/>
                                        </p:tgtEl>
                                        <p:attrNameLst>
                                          <p:attrName>ppt_w</p:attrName>
                                        </p:attrNameLst>
                                      </p:cBhvr>
                                      <p:tavLst>
                                        <p:tav tm="0" fmla="#ppt_w*sin(2.5*pi*$)">
                                          <p:val>
                                            <p:fltVal val="0"/>
                                          </p:val>
                                        </p:tav>
                                        <p:tav tm="100000">
                                          <p:val>
                                            <p:fltVal val="1"/>
                                          </p:val>
                                        </p:tav>
                                      </p:tavLst>
                                    </p:anim>
                                    <p:anim calcmode="lin" valueType="num">
                                      <p:cBhvr>
                                        <p:cTn id="114" dur="3000" fill="hold"/>
                                        <p:tgtEl>
                                          <p:spTgt spid="12"/>
                                        </p:tgtEl>
                                        <p:attrNameLst>
                                          <p:attrName>ppt_h</p:attrName>
                                        </p:attrNameLst>
                                      </p:cBhvr>
                                      <p:tavLst>
                                        <p:tav tm="0">
                                          <p:val>
                                            <p:strVal val="#ppt_h"/>
                                          </p:val>
                                        </p:tav>
                                        <p:tav tm="100000">
                                          <p:val>
                                            <p:strVal val="#ppt_h"/>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3000" fill="hold"/>
                                        <p:tgtEl>
                                          <p:spTgt spid="13"/>
                                        </p:tgtEl>
                                        <p:attrNameLst>
                                          <p:attrName>ppt_w</p:attrName>
                                        </p:attrNameLst>
                                      </p:cBhvr>
                                      <p:tavLst>
                                        <p:tav tm="0">
                                          <p:val>
                                            <p:strVal val="#ppt_w"/>
                                          </p:val>
                                        </p:tav>
                                        <p:tav tm="100000">
                                          <p:val>
                                            <p:strVal val="#ppt_w"/>
                                          </p:val>
                                        </p:tav>
                                      </p:tavLst>
                                    </p:anim>
                                    <p:anim calcmode="lin" valueType="num">
                                      <p:cBhvr>
                                        <p:cTn id="118" dur="3000" fill="hold"/>
                                        <p:tgtEl>
                                          <p:spTgt spid="13"/>
                                        </p:tgtEl>
                                        <p:attrNameLst>
                                          <p:attrName>ppt_h</p:attrName>
                                        </p:attrNameLst>
                                      </p:cBhvr>
                                      <p:tavLst>
                                        <p:tav tm="0" fmla="#ppt_h*sin(2.5*pi*$)">
                                          <p:val>
                                            <p:fltVal val="0"/>
                                          </p:val>
                                        </p:tav>
                                        <p:tav tm="100000">
                                          <p:val>
                                            <p:fltVal val="1"/>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4"/>
                                        </p:tgtEl>
                                        <p:attrNameLst>
                                          <p:attrName>style.visibility</p:attrName>
                                        </p:attrNameLst>
                                      </p:cBhvr>
                                      <p:to>
                                        <p:strVal val="visible"/>
                                      </p:to>
                                    </p:set>
                                    <p:anim calcmode="lin" valueType="num">
                                      <p:cBhvr>
                                        <p:cTn id="121" dur="3000" fill="hold"/>
                                        <p:tgtEl>
                                          <p:spTgt spid="14"/>
                                        </p:tgtEl>
                                        <p:attrNameLst>
                                          <p:attrName>ppt_w</p:attrName>
                                        </p:attrNameLst>
                                      </p:cBhvr>
                                      <p:tavLst>
                                        <p:tav tm="0" fmla="#ppt_w*sin(2.5*pi*$)">
                                          <p:val>
                                            <p:fltVal val="0"/>
                                          </p:val>
                                        </p:tav>
                                        <p:tav tm="100000">
                                          <p:val>
                                            <p:fltVal val="1"/>
                                          </p:val>
                                        </p:tav>
                                      </p:tavLst>
                                    </p:anim>
                                    <p:anim calcmode="lin" valueType="num">
                                      <p:cBhvr>
                                        <p:cTn id="122" dur="3000" fill="hold"/>
                                        <p:tgtEl>
                                          <p:spTgt spid="14"/>
                                        </p:tgtEl>
                                        <p:attrNameLst>
                                          <p:attrName>ppt_h</p:attrName>
                                        </p:attrNameLst>
                                      </p:cBhvr>
                                      <p:tavLst>
                                        <p:tav tm="0">
                                          <p:val>
                                            <p:strVal val="#ppt_h"/>
                                          </p:val>
                                        </p:tav>
                                        <p:tav tm="100000">
                                          <p:val>
                                            <p:strVal val="#ppt_h"/>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3000" fill="hold"/>
                                        <p:tgtEl>
                                          <p:spTgt spid="15"/>
                                        </p:tgtEl>
                                        <p:attrNameLst>
                                          <p:attrName>ppt_w</p:attrName>
                                        </p:attrNameLst>
                                      </p:cBhvr>
                                      <p:tavLst>
                                        <p:tav tm="0">
                                          <p:val>
                                            <p:strVal val="#ppt_w"/>
                                          </p:val>
                                        </p:tav>
                                        <p:tav tm="100000">
                                          <p:val>
                                            <p:strVal val="#ppt_w"/>
                                          </p:val>
                                        </p:tav>
                                      </p:tavLst>
                                    </p:anim>
                                    <p:anim calcmode="lin" valueType="num">
                                      <p:cBhvr>
                                        <p:cTn id="126" dur="3000" fill="hold"/>
                                        <p:tgtEl>
                                          <p:spTgt spid="15"/>
                                        </p:tgtEl>
                                        <p:attrNameLst>
                                          <p:attrName>ppt_h</p:attrName>
                                        </p:attrNameLst>
                                      </p:cBhvr>
                                      <p:tavLst>
                                        <p:tav tm="0" fmla="#ppt_h*sin(2.5*pi*$)">
                                          <p:val>
                                            <p:fltVal val="0"/>
                                          </p:val>
                                        </p:tav>
                                        <p:tav tm="100000">
                                          <p:val>
                                            <p:fltVal val="1"/>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3000" fill="hold"/>
                                        <p:tgtEl>
                                          <p:spTgt spid="16"/>
                                        </p:tgtEl>
                                        <p:attrNameLst>
                                          <p:attrName>ppt_w</p:attrName>
                                        </p:attrNameLst>
                                      </p:cBhvr>
                                      <p:tavLst>
                                        <p:tav tm="0" fmla="#ppt_w*sin(2.5*pi*$)">
                                          <p:val>
                                            <p:fltVal val="0"/>
                                          </p:val>
                                        </p:tav>
                                        <p:tav tm="100000">
                                          <p:val>
                                            <p:fltVal val="1"/>
                                          </p:val>
                                        </p:tav>
                                      </p:tavLst>
                                    </p:anim>
                                    <p:anim calcmode="lin" valueType="num">
                                      <p:cBhvr>
                                        <p:cTn id="130" dur="3000" fill="hold"/>
                                        <p:tgtEl>
                                          <p:spTgt spid="16"/>
                                        </p:tgtEl>
                                        <p:attrNameLst>
                                          <p:attrName>ppt_h</p:attrName>
                                        </p:attrNameLst>
                                      </p:cBhvr>
                                      <p:tavLst>
                                        <p:tav tm="0">
                                          <p:val>
                                            <p:strVal val="#ppt_h"/>
                                          </p:val>
                                        </p:tav>
                                        <p:tav tm="100000">
                                          <p:val>
                                            <p:strVal val="#ppt_h"/>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3000" fill="hold"/>
                                        <p:tgtEl>
                                          <p:spTgt spid="17"/>
                                        </p:tgtEl>
                                        <p:attrNameLst>
                                          <p:attrName>ppt_w</p:attrName>
                                        </p:attrNameLst>
                                      </p:cBhvr>
                                      <p:tavLst>
                                        <p:tav tm="0">
                                          <p:val>
                                            <p:strVal val="#ppt_w"/>
                                          </p:val>
                                        </p:tav>
                                        <p:tav tm="100000">
                                          <p:val>
                                            <p:strVal val="#ppt_w"/>
                                          </p:val>
                                        </p:tav>
                                      </p:tavLst>
                                    </p:anim>
                                    <p:anim calcmode="lin" valueType="num">
                                      <p:cBhvr>
                                        <p:cTn id="134" dur="3000" fill="hold"/>
                                        <p:tgtEl>
                                          <p:spTgt spid="17"/>
                                        </p:tgtEl>
                                        <p:attrNameLst>
                                          <p:attrName>ppt_h</p:attrName>
                                        </p:attrNameLst>
                                      </p:cBhvr>
                                      <p:tavLst>
                                        <p:tav tm="0" fmla="#ppt_h*sin(2.5*pi*$)">
                                          <p:val>
                                            <p:fltVal val="0"/>
                                          </p:val>
                                        </p:tav>
                                        <p:tav tm="100000">
                                          <p:val>
                                            <p:fltVal val="1"/>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000" fill="hold"/>
                                        <p:tgtEl>
                                          <p:spTgt spid="18"/>
                                        </p:tgtEl>
                                        <p:attrNameLst>
                                          <p:attrName>ppt_w</p:attrName>
                                        </p:attrNameLst>
                                      </p:cBhvr>
                                      <p:tavLst>
                                        <p:tav tm="0" fmla="#ppt_w*sin(2.5*pi*$)">
                                          <p:val>
                                            <p:fltVal val="0"/>
                                          </p:val>
                                        </p:tav>
                                        <p:tav tm="100000">
                                          <p:val>
                                            <p:fltVal val="1"/>
                                          </p:val>
                                        </p:tav>
                                      </p:tavLst>
                                    </p:anim>
                                    <p:anim calcmode="lin" valueType="num">
                                      <p:cBhvr>
                                        <p:cTn id="138" dur="3000" fill="hold"/>
                                        <p:tgtEl>
                                          <p:spTgt spid="18"/>
                                        </p:tgtEl>
                                        <p:attrNameLst>
                                          <p:attrName>ppt_h</p:attrName>
                                        </p:attrNameLst>
                                      </p:cBhvr>
                                      <p:tavLst>
                                        <p:tav tm="0">
                                          <p:val>
                                            <p:strVal val="#ppt_h"/>
                                          </p:val>
                                        </p:tav>
                                        <p:tav tm="100000">
                                          <p:val>
                                            <p:strVal val="#ppt_h"/>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p:cTn id="141" dur="3000" fill="hold"/>
                                        <p:tgtEl>
                                          <p:spTgt spid="19"/>
                                        </p:tgtEl>
                                        <p:attrNameLst>
                                          <p:attrName>ppt_w</p:attrName>
                                        </p:attrNameLst>
                                      </p:cBhvr>
                                      <p:tavLst>
                                        <p:tav tm="0">
                                          <p:val>
                                            <p:strVal val="#ppt_w"/>
                                          </p:val>
                                        </p:tav>
                                        <p:tav tm="100000">
                                          <p:val>
                                            <p:strVal val="#ppt_w"/>
                                          </p:val>
                                        </p:tav>
                                      </p:tavLst>
                                    </p:anim>
                                    <p:anim calcmode="lin" valueType="num">
                                      <p:cBhvr>
                                        <p:cTn id="142" dur="3000" fill="hold"/>
                                        <p:tgtEl>
                                          <p:spTgt spid="19"/>
                                        </p:tgtEl>
                                        <p:attrNameLst>
                                          <p:attrName>ppt_h</p:attrName>
                                        </p:attrNameLst>
                                      </p:cBhvr>
                                      <p:tavLst>
                                        <p:tav tm="0" fmla="#ppt_h*sin(2.5*pi*$)">
                                          <p:val>
                                            <p:fltVal val="0"/>
                                          </p:val>
                                        </p:tav>
                                        <p:tav tm="100000">
                                          <p:val>
                                            <p:fltVal val="1"/>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3000" fill="hold"/>
                                        <p:tgtEl>
                                          <p:spTgt spid="20"/>
                                        </p:tgtEl>
                                        <p:attrNameLst>
                                          <p:attrName>ppt_w</p:attrName>
                                        </p:attrNameLst>
                                      </p:cBhvr>
                                      <p:tavLst>
                                        <p:tav tm="0" fmla="#ppt_w*sin(2.5*pi*$)">
                                          <p:val>
                                            <p:fltVal val="0"/>
                                          </p:val>
                                        </p:tav>
                                        <p:tav tm="100000">
                                          <p:val>
                                            <p:fltVal val="1"/>
                                          </p:val>
                                        </p:tav>
                                      </p:tavLst>
                                    </p:anim>
                                    <p:anim calcmode="lin" valueType="num">
                                      <p:cBhvr>
                                        <p:cTn id="146" dur="3000" fill="hold"/>
                                        <p:tgtEl>
                                          <p:spTgt spid="20"/>
                                        </p:tgtEl>
                                        <p:attrNameLst>
                                          <p:attrName>ppt_h</p:attrName>
                                        </p:attrNameLst>
                                      </p:cBhvr>
                                      <p:tavLst>
                                        <p:tav tm="0">
                                          <p:val>
                                            <p:strVal val="#ppt_h"/>
                                          </p:val>
                                        </p:tav>
                                        <p:tav tm="100000">
                                          <p:val>
                                            <p:strVal val="#ppt_h"/>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21"/>
                                        </p:tgtEl>
                                        <p:attrNameLst>
                                          <p:attrName>style.visibility</p:attrName>
                                        </p:attrNameLst>
                                      </p:cBhvr>
                                      <p:to>
                                        <p:strVal val="visible"/>
                                      </p:to>
                                    </p:set>
                                    <p:anim calcmode="lin" valueType="num">
                                      <p:cBhvr>
                                        <p:cTn id="149" dur="3000" fill="hold"/>
                                        <p:tgtEl>
                                          <p:spTgt spid="21"/>
                                        </p:tgtEl>
                                        <p:attrNameLst>
                                          <p:attrName>ppt_w</p:attrName>
                                        </p:attrNameLst>
                                      </p:cBhvr>
                                      <p:tavLst>
                                        <p:tav tm="0">
                                          <p:val>
                                            <p:strVal val="#ppt_w"/>
                                          </p:val>
                                        </p:tav>
                                        <p:tav tm="100000">
                                          <p:val>
                                            <p:strVal val="#ppt_w"/>
                                          </p:val>
                                        </p:tav>
                                      </p:tavLst>
                                    </p:anim>
                                    <p:anim calcmode="lin" valueType="num">
                                      <p:cBhvr>
                                        <p:cTn id="150" dur="3000" fill="hold"/>
                                        <p:tgtEl>
                                          <p:spTgt spid="21"/>
                                        </p:tgtEl>
                                        <p:attrNameLst>
                                          <p:attrName>ppt_h</p:attrName>
                                        </p:attrNameLst>
                                      </p:cBhvr>
                                      <p:tavLst>
                                        <p:tav tm="0" fmla="#ppt_h*sin(2.5*pi*$)">
                                          <p:val>
                                            <p:fltVal val="0"/>
                                          </p:val>
                                        </p:tav>
                                        <p:tav tm="100000">
                                          <p:val>
                                            <p:fltVal val="1"/>
                                          </p:val>
                                        </p:tav>
                                      </p:tavLst>
                                    </p:anim>
                                  </p:childTnLst>
                                </p:cTn>
                              </p:par>
                            </p:childTnLst>
                          </p:cTn>
                        </p:par>
                        <p:par>
                          <p:cTn id="151" fill="hold">
                            <p:stCondLst>
                              <p:cond delay="3000"/>
                            </p:stCondLst>
                            <p:childTnLst>
                              <p:par>
                                <p:cTn id="152" presetID="2" presetClass="exit" presetSubtype="8" fill="hold" grpId="2" nodeType="after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0-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0-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0-ppt_w/2"/>
                                          </p:val>
                                        </p:tav>
                                      </p:tavLst>
                                    </p:anim>
                                    <p:anim calcmode="lin" valueType="num">
                                      <p:cBhvr additive="base">
                                        <p:cTn id="170" dur="3000"/>
                                        <p:tgtEl>
                                          <p:spTgt spid="8"/>
                                        </p:tgtEl>
                                        <p:attrNameLst>
                                          <p:attrName>ppt_y</p:attrName>
                                        </p:attrNameLst>
                                      </p:cBhvr>
                                      <p:tavLst>
                                        <p:tav tm="0">
                                          <p:val>
                                            <p:strVal val="ppt_y"/>
                                          </p:val>
                                        </p:tav>
                                        <p:tav tm="100000">
                                          <p:val>
                                            <p:strVal val="ppt_y"/>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1+ppt_w/2"/>
                                          </p:val>
                                        </p:tav>
                                      </p:tavLst>
                                    </p:anim>
                                    <p:anim calcmode="lin" valueType="num">
                                      <p:cBhvr additive="base">
                                        <p:cTn id="174" dur="3000"/>
                                        <p:tgtEl>
                                          <p:spTgt spid="9"/>
                                        </p:tgtEl>
                                        <p:attrNameLst>
                                          <p:attrName>ppt_y</p:attrName>
                                        </p:attrNameLst>
                                      </p:cBhvr>
                                      <p:tavLst>
                                        <p:tav tm="0">
                                          <p:val>
                                            <p:strVal val="ppt_y"/>
                                          </p:val>
                                        </p:tav>
                                        <p:tav tm="100000">
                                          <p:val>
                                            <p:strVal val="ppt_y"/>
                                          </p:val>
                                        </p:tav>
                                      </p:tavLst>
                                    </p:anim>
                                    <p:set>
                                      <p:cBhvr>
                                        <p:cTn id="175" dur="1" fill="hold">
                                          <p:stCondLst>
                                            <p:cond delay="2999"/>
                                          </p:stCondLst>
                                        </p:cTn>
                                        <p:tgtEl>
                                          <p:spTgt spid="9"/>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0"/>
                                        </p:tgtEl>
                                        <p:attrNameLst>
                                          <p:attrName>ppt_x</p:attrName>
                                        </p:attrNameLst>
                                      </p:cBhvr>
                                      <p:tavLst>
                                        <p:tav tm="0">
                                          <p:val>
                                            <p:strVal val="ppt_x"/>
                                          </p:val>
                                        </p:tav>
                                        <p:tav tm="100000">
                                          <p:val>
                                            <p:strVal val="0-ppt_w/2"/>
                                          </p:val>
                                        </p:tav>
                                      </p:tavLst>
                                    </p:anim>
                                    <p:anim calcmode="lin" valueType="num">
                                      <p:cBhvr additive="base">
                                        <p:cTn id="178" dur="3000"/>
                                        <p:tgtEl>
                                          <p:spTgt spid="10"/>
                                        </p:tgtEl>
                                        <p:attrNameLst>
                                          <p:attrName>ppt_y</p:attrName>
                                        </p:attrNameLst>
                                      </p:cBhvr>
                                      <p:tavLst>
                                        <p:tav tm="0">
                                          <p:val>
                                            <p:strVal val="ppt_y"/>
                                          </p:val>
                                        </p:tav>
                                        <p:tav tm="100000">
                                          <p:val>
                                            <p:strVal val="ppt_y"/>
                                          </p:val>
                                        </p:tav>
                                      </p:tavLst>
                                    </p:anim>
                                    <p:set>
                                      <p:cBhvr>
                                        <p:cTn id="179" dur="1" fill="hold">
                                          <p:stCondLst>
                                            <p:cond delay="2999"/>
                                          </p:stCondLst>
                                        </p:cTn>
                                        <p:tgtEl>
                                          <p:spTgt spid="10"/>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1+ppt_w/2"/>
                                          </p:val>
                                        </p:tav>
                                      </p:tavLst>
                                    </p:anim>
                                    <p:anim calcmode="lin" valueType="num">
                                      <p:cBhvr additive="base">
                                        <p:cTn id="182" dur="3000"/>
                                        <p:tgtEl>
                                          <p:spTgt spid="11"/>
                                        </p:tgtEl>
                                        <p:attrNameLst>
                                          <p:attrName>ppt_y</p:attrName>
                                        </p:attrNameLst>
                                      </p:cBhvr>
                                      <p:tavLst>
                                        <p:tav tm="0">
                                          <p:val>
                                            <p:strVal val="ppt_y"/>
                                          </p:val>
                                        </p:tav>
                                        <p:tav tm="100000">
                                          <p:val>
                                            <p:strVal val="ppt_y"/>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1+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4"/>
                                        </p:tgtEl>
                                        <p:attrNameLst>
                                          <p:attrName>ppt_x</p:attrName>
                                        </p:attrNameLst>
                                      </p:cBhvr>
                                      <p:tavLst>
                                        <p:tav tm="0">
                                          <p:val>
                                            <p:strVal val="ppt_x"/>
                                          </p:val>
                                        </p:tav>
                                        <p:tav tm="100000">
                                          <p:val>
                                            <p:strVal val="0-ppt_w/2"/>
                                          </p:val>
                                        </p:tav>
                                      </p:tavLst>
                                    </p:anim>
                                    <p:anim calcmode="lin" valueType="num">
                                      <p:cBhvr additive="base">
                                        <p:cTn id="194" dur="3000"/>
                                        <p:tgtEl>
                                          <p:spTgt spid="14"/>
                                        </p:tgtEl>
                                        <p:attrNameLst>
                                          <p:attrName>ppt_y</p:attrName>
                                        </p:attrNameLst>
                                      </p:cBhvr>
                                      <p:tavLst>
                                        <p:tav tm="0">
                                          <p:val>
                                            <p:strVal val="ppt_y"/>
                                          </p:val>
                                        </p:tav>
                                        <p:tav tm="100000">
                                          <p:val>
                                            <p:strVal val="ppt_y"/>
                                          </p:val>
                                        </p:tav>
                                      </p:tavLst>
                                    </p:anim>
                                    <p:set>
                                      <p:cBhvr>
                                        <p:cTn id="195" dur="1" fill="hold">
                                          <p:stCondLst>
                                            <p:cond delay="2999"/>
                                          </p:stCondLst>
                                        </p:cTn>
                                        <p:tgtEl>
                                          <p:spTgt spid="14"/>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15"/>
                                        </p:tgtEl>
                                        <p:attrNameLst>
                                          <p:attrName>ppt_x</p:attrName>
                                        </p:attrNameLst>
                                      </p:cBhvr>
                                      <p:tavLst>
                                        <p:tav tm="0">
                                          <p:val>
                                            <p:strVal val="ppt_x"/>
                                          </p:val>
                                        </p:tav>
                                        <p:tav tm="100000">
                                          <p:val>
                                            <p:strVal val="1+ppt_w/2"/>
                                          </p:val>
                                        </p:tav>
                                      </p:tavLst>
                                    </p:anim>
                                    <p:anim calcmode="lin" valueType="num">
                                      <p:cBhvr additive="base">
                                        <p:cTn id="198" dur="3000"/>
                                        <p:tgtEl>
                                          <p:spTgt spid="15"/>
                                        </p:tgtEl>
                                        <p:attrNameLst>
                                          <p:attrName>ppt_y</p:attrName>
                                        </p:attrNameLst>
                                      </p:cBhvr>
                                      <p:tavLst>
                                        <p:tav tm="0">
                                          <p:val>
                                            <p:strVal val="ppt_y"/>
                                          </p:val>
                                        </p:tav>
                                        <p:tav tm="100000">
                                          <p:val>
                                            <p:strVal val="ppt_y"/>
                                          </p:val>
                                        </p:tav>
                                      </p:tavLst>
                                    </p:anim>
                                    <p:set>
                                      <p:cBhvr>
                                        <p:cTn id="199" dur="1" fill="hold">
                                          <p:stCondLst>
                                            <p:cond delay="2999"/>
                                          </p:stCondLst>
                                        </p:cTn>
                                        <p:tgtEl>
                                          <p:spTgt spid="15"/>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ppt_y"/>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1+ppt_w/2"/>
                                          </p:val>
                                        </p:tav>
                                      </p:tavLst>
                                    </p:anim>
                                    <p:anim calcmode="lin" valueType="num">
                                      <p:cBhvr additive="base">
                                        <p:cTn id="206" dur="3000"/>
                                        <p:tgtEl>
                                          <p:spTgt spid="17"/>
                                        </p:tgtEl>
                                        <p:attrNameLst>
                                          <p:attrName>ppt_y</p:attrName>
                                        </p:attrNameLst>
                                      </p:cBhvr>
                                      <p:tavLst>
                                        <p:tav tm="0">
                                          <p:val>
                                            <p:strVal val="ppt_y"/>
                                          </p:val>
                                        </p:tav>
                                        <p:tav tm="100000">
                                          <p:val>
                                            <p:strVal val="ppt_y"/>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8"/>
                                        </p:tgtEl>
                                        <p:attrNameLst>
                                          <p:attrName>ppt_x</p:attrName>
                                        </p:attrNameLst>
                                      </p:cBhvr>
                                      <p:tavLst>
                                        <p:tav tm="0">
                                          <p:val>
                                            <p:strVal val="ppt_x"/>
                                          </p:val>
                                        </p:tav>
                                        <p:tav tm="100000">
                                          <p:val>
                                            <p:strVal val="0-ppt_w/2"/>
                                          </p:val>
                                        </p:tav>
                                      </p:tavLst>
                                    </p:anim>
                                    <p:anim calcmode="lin" valueType="num">
                                      <p:cBhvr additive="base">
                                        <p:cTn id="210" dur="3000"/>
                                        <p:tgtEl>
                                          <p:spTgt spid="18"/>
                                        </p:tgtEl>
                                        <p:attrNameLst>
                                          <p:attrName>ppt_y</p:attrName>
                                        </p:attrNameLst>
                                      </p:cBhvr>
                                      <p:tavLst>
                                        <p:tav tm="0">
                                          <p:val>
                                            <p:strVal val="ppt_y"/>
                                          </p:val>
                                        </p:tav>
                                        <p:tav tm="100000">
                                          <p:val>
                                            <p:strVal val="ppt_y"/>
                                          </p:val>
                                        </p:tav>
                                      </p:tavLst>
                                    </p:anim>
                                    <p:set>
                                      <p:cBhvr>
                                        <p:cTn id="211" dur="1" fill="hold">
                                          <p:stCondLst>
                                            <p:cond delay="2999"/>
                                          </p:stCondLst>
                                        </p:cTn>
                                        <p:tgtEl>
                                          <p:spTgt spid="18"/>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1+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21"/>
                                        </p:tgtEl>
                                        <p:attrNameLst>
                                          <p:attrName>ppt_x</p:attrName>
                                        </p:attrNameLst>
                                      </p:cBhvr>
                                      <p:tavLst>
                                        <p:tav tm="0">
                                          <p:val>
                                            <p:strVal val="ppt_x"/>
                                          </p:val>
                                        </p:tav>
                                        <p:tav tm="100000">
                                          <p:val>
                                            <p:strVal val="1+ppt_w/2"/>
                                          </p:val>
                                        </p:tav>
                                      </p:tavLst>
                                    </p:anim>
                                    <p:anim calcmode="lin" valueType="num">
                                      <p:cBhvr additive="base">
                                        <p:cTn id="222" dur="3000"/>
                                        <p:tgtEl>
                                          <p:spTgt spid="21"/>
                                        </p:tgtEl>
                                        <p:attrNameLst>
                                          <p:attrName>ppt_y</p:attrName>
                                        </p:attrNameLst>
                                      </p:cBhvr>
                                      <p:tavLst>
                                        <p:tav tm="0">
                                          <p:val>
                                            <p:strVal val="ppt_y"/>
                                          </p:val>
                                        </p:tav>
                                        <p:tav tm="100000">
                                          <p:val>
                                            <p:strVal val="ppt_y"/>
                                          </p:val>
                                        </p:tav>
                                      </p:tavLst>
                                    </p:anim>
                                    <p:set>
                                      <p:cBhvr>
                                        <p:cTn id="223" dur="1" fill="hold">
                                          <p:stCondLst>
                                            <p:cond delay="2999"/>
                                          </p:stCondLst>
                                        </p:cTn>
                                        <p:tgtEl>
                                          <p:spTgt spid="21"/>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3000"/>
                                        <p:tgtEl>
                                          <p:spTgt spid="4"/>
                                        </p:tgtEl>
                                        <p:attrNameLst>
                                          <p:attrName>ppt_w</p:attrName>
                                        </p:attrNameLst>
                                      </p:cBhvr>
                                      <p:tavLst>
                                        <p:tav tm="0">
                                          <p:val>
                                            <p:strVal val="ppt_w"/>
                                          </p:val>
                                        </p:tav>
                                        <p:tav tm="100000">
                                          <p:val>
                                            <p:strVal val="ppt_w"/>
                                          </p:val>
                                        </p:tav>
                                      </p:tavLst>
                                    </p:anim>
                                    <p:anim calcmode="lin" valueType="num">
                                      <p:cBhvr>
                                        <p:cTn id="226"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2999"/>
                                          </p:stCondLst>
                                        </p:cTn>
                                        <p:tgtEl>
                                          <p:spTgt spid="4"/>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3000"/>
                                        <p:tgtEl>
                                          <p:spTgt spid="5"/>
                                        </p:tgtEl>
                                        <p:attrNameLst>
                                          <p:attrName>ppt_h</p:attrName>
                                        </p:attrNameLst>
                                      </p:cBhvr>
                                      <p:tavLst>
                                        <p:tav tm="0">
                                          <p:val>
                                            <p:strVal val="ppt_h"/>
                                          </p:val>
                                        </p:tav>
                                        <p:tav tm="100000">
                                          <p:val>
                                            <p:strVal val="ppt_h"/>
                                          </p:val>
                                        </p:tav>
                                      </p:tavLst>
                                    </p:anim>
                                    <p:anim calcmode="lin" valueType="num">
                                      <p:cBhvr>
                                        <p:cTn id="23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2999"/>
                                          </p:stCondLst>
                                        </p:cTn>
                                        <p:tgtEl>
                                          <p:spTgt spid="5"/>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3000"/>
                                        <p:tgtEl>
                                          <p:spTgt spid="6"/>
                                        </p:tgtEl>
                                        <p:attrNameLst>
                                          <p:attrName>ppt_w</p:attrName>
                                        </p:attrNameLst>
                                      </p:cBhvr>
                                      <p:tavLst>
                                        <p:tav tm="0">
                                          <p:val>
                                            <p:strVal val="ppt_w"/>
                                          </p:val>
                                        </p:tav>
                                        <p:tav tm="100000">
                                          <p:val>
                                            <p:strVal val="ppt_w"/>
                                          </p:val>
                                        </p:tav>
                                      </p:tavLst>
                                    </p:anim>
                                    <p:anim calcmode="lin" valueType="num">
                                      <p:cBhvr>
                                        <p:cTn id="23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2999"/>
                                          </p:stCondLst>
                                        </p:cTn>
                                        <p:tgtEl>
                                          <p:spTgt spid="6"/>
                                        </p:tgtEl>
                                        <p:attrNameLst>
                                          <p:attrName>style.visibility</p:attrName>
                                        </p:attrNameLst>
                                      </p:cBhvr>
                                      <p:to>
                                        <p:strVal val="hidden"/>
                                      </p:to>
                                    </p:set>
                                  </p:childTnLst>
                                </p:cTn>
                              </p:par>
                              <p:par>
                                <p:cTn id="236" presetID="19" presetClass="exit" presetSubtype="10" fill="hold" grpId="3" nodeType="withEffect">
                                  <p:stCondLst>
                                    <p:cond delay="0"/>
                                  </p:stCondLst>
                                  <p:childTnLst>
                                    <p:anim calcmode="lin" valueType="num">
                                      <p:cBhvr>
                                        <p:cTn id="237" dur="3000"/>
                                        <p:tgtEl>
                                          <p:spTgt spid="7"/>
                                        </p:tgtEl>
                                        <p:attrNameLst>
                                          <p:attrName>ppt_h</p:attrName>
                                        </p:attrNameLst>
                                      </p:cBhvr>
                                      <p:tavLst>
                                        <p:tav tm="0">
                                          <p:val>
                                            <p:strVal val="ppt_h"/>
                                          </p:val>
                                        </p:tav>
                                        <p:tav tm="100000">
                                          <p:val>
                                            <p:strVal val="ppt_h"/>
                                          </p:val>
                                        </p:tav>
                                      </p:tavLst>
                                    </p:anim>
                                    <p:anim calcmode="lin" valueType="num">
                                      <p:cBhvr>
                                        <p:cTn id="23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2999"/>
                                          </p:stCondLst>
                                        </p:cTn>
                                        <p:tgtEl>
                                          <p:spTgt spid="7"/>
                                        </p:tgtEl>
                                        <p:attrNameLst>
                                          <p:attrName>style.visibility</p:attrName>
                                        </p:attrNameLst>
                                      </p:cBhvr>
                                      <p:to>
                                        <p:strVal val="hidden"/>
                                      </p:to>
                                    </p:set>
                                  </p:childTnLst>
                                </p:cTn>
                              </p:par>
                              <p:par>
                                <p:cTn id="240" presetID="19" presetClass="exit" presetSubtype="5" fill="hold" grpId="3" nodeType="withEffect">
                                  <p:stCondLst>
                                    <p:cond delay="0"/>
                                  </p:stCondLst>
                                  <p:childTnLst>
                                    <p:anim calcmode="lin" valueType="num">
                                      <p:cBhvr>
                                        <p:cTn id="241" dur="3000"/>
                                        <p:tgtEl>
                                          <p:spTgt spid="8"/>
                                        </p:tgtEl>
                                        <p:attrNameLst>
                                          <p:attrName>ppt_w</p:attrName>
                                        </p:attrNameLst>
                                      </p:cBhvr>
                                      <p:tavLst>
                                        <p:tav tm="0">
                                          <p:val>
                                            <p:strVal val="ppt_w"/>
                                          </p:val>
                                        </p:tav>
                                        <p:tav tm="100000">
                                          <p:val>
                                            <p:strVal val="ppt_w"/>
                                          </p:val>
                                        </p:tav>
                                      </p:tavLst>
                                    </p:anim>
                                    <p:anim calcmode="lin" valueType="num">
                                      <p:cBhvr>
                                        <p:cTn id="24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2999"/>
                                          </p:stCondLst>
                                        </p:cTn>
                                        <p:tgtEl>
                                          <p:spTgt spid="8"/>
                                        </p:tgtEl>
                                        <p:attrNameLst>
                                          <p:attrName>style.visibility</p:attrName>
                                        </p:attrNameLst>
                                      </p:cBhvr>
                                      <p:to>
                                        <p:strVal val="hidden"/>
                                      </p:to>
                                    </p:set>
                                  </p:childTnLst>
                                </p:cTn>
                              </p:par>
                              <p:par>
                                <p:cTn id="244" presetID="19" presetClass="exit" presetSubtype="10" fill="hold" grpId="3" nodeType="withEffect">
                                  <p:stCondLst>
                                    <p:cond delay="0"/>
                                  </p:stCondLst>
                                  <p:childTnLst>
                                    <p:anim calcmode="lin" valueType="num">
                                      <p:cBhvr>
                                        <p:cTn id="245" dur="3000"/>
                                        <p:tgtEl>
                                          <p:spTgt spid="9"/>
                                        </p:tgtEl>
                                        <p:attrNameLst>
                                          <p:attrName>ppt_h</p:attrName>
                                        </p:attrNameLst>
                                      </p:cBhvr>
                                      <p:tavLst>
                                        <p:tav tm="0">
                                          <p:val>
                                            <p:strVal val="ppt_h"/>
                                          </p:val>
                                        </p:tav>
                                        <p:tav tm="100000">
                                          <p:val>
                                            <p:strVal val="ppt_h"/>
                                          </p:val>
                                        </p:tav>
                                      </p:tavLst>
                                    </p:anim>
                                    <p:anim calcmode="lin" valueType="num">
                                      <p:cBhvr>
                                        <p:cTn id="24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2999"/>
                                          </p:stCondLst>
                                        </p:cTn>
                                        <p:tgtEl>
                                          <p:spTgt spid="9"/>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3000"/>
                                        <p:tgtEl>
                                          <p:spTgt spid="10"/>
                                        </p:tgtEl>
                                        <p:attrNameLst>
                                          <p:attrName>ppt_w</p:attrName>
                                        </p:attrNameLst>
                                      </p:cBhvr>
                                      <p:tavLst>
                                        <p:tav tm="0">
                                          <p:val>
                                            <p:strVal val="ppt_w"/>
                                          </p:val>
                                        </p:tav>
                                        <p:tav tm="100000">
                                          <p:val>
                                            <p:strVal val="ppt_w"/>
                                          </p:val>
                                        </p:tav>
                                      </p:tavLst>
                                    </p:anim>
                                    <p:anim calcmode="lin" valueType="num">
                                      <p:cBhvr>
                                        <p:cTn id="25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10"/>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3000"/>
                                        <p:tgtEl>
                                          <p:spTgt spid="11"/>
                                        </p:tgtEl>
                                        <p:attrNameLst>
                                          <p:attrName>ppt_h</p:attrName>
                                        </p:attrNameLst>
                                      </p:cBhvr>
                                      <p:tavLst>
                                        <p:tav tm="0">
                                          <p:val>
                                            <p:strVal val="ppt_h"/>
                                          </p:val>
                                        </p:tav>
                                        <p:tav tm="100000">
                                          <p:val>
                                            <p:strVal val="ppt_h"/>
                                          </p:val>
                                        </p:tav>
                                      </p:tavLst>
                                    </p:anim>
                                    <p:anim calcmode="lin" valueType="num">
                                      <p:cBhvr>
                                        <p:cTn id="25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2999"/>
                                          </p:stCondLst>
                                        </p:cTn>
                                        <p:tgtEl>
                                          <p:spTgt spid="11"/>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3000"/>
                                        <p:tgtEl>
                                          <p:spTgt spid="12"/>
                                        </p:tgtEl>
                                        <p:attrNameLst>
                                          <p:attrName>ppt_w</p:attrName>
                                        </p:attrNameLst>
                                      </p:cBhvr>
                                      <p:tavLst>
                                        <p:tav tm="0">
                                          <p:val>
                                            <p:strVal val="ppt_w"/>
                                          </p:val>
                                        </p:tav>
                                        <p:tav tm="100000">
                                          <p:val>
                                            <p:strVal val="ppt_w"/>
                                          </p:val>
                                        </p:tav>
                                      </p:tavLst>
                                    </p:anim>
                                    <p:anim calcmode="lin" valueType="num">
                                      <p:cBhvr>
                                        <p:cTn id="258"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2"/>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3000"/>
                                        <p:tgtEl>
                                          <p:spTgt spid="13"/>
                                        </p:tgtEl>
                                        <p:attrNameLst>
                                          <p:attrName>ppt_h</p:attrName>
                                        </p:attrNameLst>
                                      </p:cBhvr>
                                      <p:tavLst>
                                        <p:tav tm="0">
                                          <p:val>
                                            <p:strVal val="ppt_h"/>
                                          </p:val>
                                        </p:tav>
                                        <p:tav tm="100000">
                                          <p:val>
                                            <p:strVal val="ppt_h"/>
                                          </p:val>
                                        </p:tav>
                                      </p:tavLst>
                                    </p:anim>
                                    <p:anim calcmode="lin" valueType="num">
                                      <p:cBhvr>
                                        <p:cTn id="26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2999"/>
                                          </p:stCondLst>
                                        </p:cTn>
                                        <p:tgtEl>
                                          <p:spTgt spid="13"/>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3000"/>
                                        <p:tgtEl>
                                          <p:spTgt spid="14"/>
                                        </p:tgtEl>
                                        <p:attrNameLst>
                                          <p:attrName>ppt_w</p:attrName>
                                        </p:attrNameLst>
                                      </p:cBhvr>
                                      <p:tavLst>
                                        <p:tav tm="0">
                                          <p:val>
                                            <p:strVal val="ppt_w"/>
                                          </p:val>
                                        </p:tav>
                                        <p:tav tm="100000">
                                          <p:val>
                                            <p:strVal val="ppt_w"/>
                                          </p:val>
                                        </p:tav>
                                      </p:tavLst>
                                    </p:anim>
                                    <p:anim calcmode="lin" valueType="num">
                                      <p:cBhvr>
                                        <p:cTn id="266"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14"/>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3000"/>
                                        <p:tgtEl>
                                          <p:spTgt spid="15"/>
                                        </p:tgtEl>
                                        <p:attrNameLst>
                                          <p:attrName>ppt_h</p:attrName>
                                        </p:attrNameLst>
                                      </p:cBhvr>
                                      <p:tavLst>
                                        <p:tav tm="0">
                                          <p:val>
                                            <p:strVal val="ppt_h"/>
                                          </p:val>
                                        </p:tav>
                                        <p:tav tm="100000">
                                          <p:val>
                                            <p:strVal val="ppt_h"/>
                                          </p:val>
                                        </p:tav>
                                      </p:tavLst>
                                    </p:anim>
                                    <p:anim calcmode="lin" valueType="num">
                                      <p:cBhvr>
                                        <p:cTn id="27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2999"/>
                                          </p:stCondLst>
                                        </p:cTn>
                                        <p:tgtEl>
                                          <p:spTgt spid="15"/>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3000"/>
                                        <p:tgtEl>
                                          <p:spTgt spid="16"/>
                                        </p:tgtEl>
                                        <p:attrNameLst>
                                          <p:attrName>ppt_w</p:attrName>
                                        </p:attrNameLst>
                                      </p:cBhvr>
                                      <p:tavLst>
                                        <p:tav tm="0">
                                          <p:val>
                                            <p:strVal val="ppt_w"/>
                                          </p:val>
                                        </p:tav>
                                        <p:tav tm="100000">
                                          <p:val>
                                            <p:strVal val="ppt_w"/>
                                          </p:val>
                                        </p:tav>
                                      </p:tavLst>
                                    </p:anim>
                                    <p:anim calcmode="lin" valueType="num">
                                      <p:cBhvr>
                                        <p:cTn id="27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16"/>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3000"/>
                                        <p:tgtEl>
                                          <p:spTgt spid="17"/>
                                        </p:tgtEl>
                                        <p:attrNameLst>
                                          <p:attrName>ppt_h</p:attrName>
                                        </p:attrNameLst>
                                      </p:cBhvr>
                                      <p:tavLst>
                                        <p:tav tm="0">
                                          <p:val>
                                            <p:strVal val="ppt_h"/>
                                          </p:val>
                                        </p:tav>
                                        <p:tav tm="100000">
                                          <p:val>
                                            <p:strVal val="ppt_h"/>
                                          </p:val>
                                        </p:tav>
                                      </p:tavLst>
                                    </p:anim>
                                    <p:anim calcmode="lin" valueType="num">
                                      <p:cBhvr>
                                        <p:cTn id="27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2999"/>
                                          </p:stCondLst>
                                        </p:cTn>
                                        <p:tgtEl>
                                          <p:spTgt spid="17"/>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3000"/>
                                        <p:tgtEl>
                                          <p:spTgt spid="18"/>
                                        </p:tgtEl>
                                        <p:attrNameLst>
                                          <p:attrName>ppt_w</p:attrName>
                                        </p:attrNameLst>
                                      </p:cBhvr>
                                      <p:tavLst>
                                        <p:tav tm="0">
                                          <p:val>
                                            <p:strVal val="ppt_w"/>
                                          </p:val>
                                        </p:tav>
                                        <p:tav tm="100000">
                                          <p:val>
                                            <p:strVal val="ppt_w"/>
                                          </p:val>
                                        </p:tav>
                                      </p:tavLst>
                                    </p:anim>
                                    <p:anim calcmode="lin" valueType="num">
                                      <p:cBhvr>
                                        <p:cTn id="282"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18"/>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3000"/>
                                        <p:tgtEl>
                                          <p:spTgt spid="19"/>
                                        </p:tgtEl>
                                        <p:attrNameLst>
                                          <p:attrName>ppt_h</p:attrName>
                                        </p:attrNameLst>
                                      </p:cBhvr>
                                      <p:tavLst>
                                        <p:tav tm="0">
                                          <p:val>
                                            <p:strVal val="ppt_h"/>
                                          </p:val>
                                        </p:tav>
                                        <p:tav tm="100000">
                                          <p:val>
                                            <p:strVal val="ppt_h"/>
                                          </p:val>
                                        </p:tav>
                                      </p:tavLst>
                                    </p:anim>
                                    <p:anim calcmode="lin" valueType="num">
                                      <p:cBhvr>
                                        <p:cTn id="28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2999"/>
                                          </p:stCondLst>
                                        </p:cTn>
                                        <p:tgtEl>
                                          <p:spTgt spid="19"/>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20"/>
                                        </p:tgtEl>
                                        <p:attrNameLst>
                                          <p:attrName>ppt_w</p:attrName>
                                        </p:attrNameLst>
                                      </p:cBhvr>
                                      <p:tavLst>
                                        <p:tav tm="0">
                                          <p:val>
                                            <p:strVal val="ppt_w"/>
                                          </p:val>
                                        </p:tav>
                                        <p:tav tm="100000">
                                          <p:val>
                                            <p:strVal val="ppt_w"/>
                                          </p:val>
                                        </p:tav>
                                      </p:tavLst>
                                    </p:anim>
                                    <p:anim calcmode="lin" valueType="num">
                                      <p:cBhvr>
                                        <p:cTn id="290"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20"/>
                                        </p:tgtEl>
                                        <p:attrNameLst>
                                          <p:attrName>style.visibility</p:attrName>
                                        </p:attrNameLst>
                                      </p:cBhvr>
                                      <p:to>
                                        <p:strVal val="hidden"/>
                                      </p:to>
                                    </p:set>
                                  </p:childTnLst>
                                </p:cTn>
                              </p:par>
                              <p:par>
                                <p:cTn id="292" presetID="19" presetClass="exit" presetSubtype="10" fill="hold" grpId="3" nodeType="withEffect">
                                  <p:stCondLst>
                                    <p:cond delay="0"/>
                                  </p:stCondLst>
                                  <p:childTnLst>
                                    <p:anim calcmode="lin" valueType="num">
                                      <p:cBhvr>
                                        <p:cTn id="293" dur="3000"/>
                                        <p:tgtEl>
                                          <p:spTgt spid="21"/>
                                        </p:tgtEl>
                                        <p:attrNameLst>
                                          <p:attrName>ppt_h</p:attrName>
                                        </p:attrNameLst>
                                      </p:cBhvr>
                                      <p:tavLst>
                                        <p:tav tm="0">
                                          <p:val>
                                            <p:strVal val="ppt_h"/>
                                          </p:val>
                                        </p:tav>
                                        <p:tav tm="100000">
                                          <p:val>
                                            <p:strVal val="ppt_h"/>
                                          </p:val>
                                        </p:tav>
                                      </p:tavLst>
                                    </p:anim>
                                    <p:anim calcmode="lin" valueType="num">
                                      <p:cBhvr>
                                        <p:cTn id="294"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5" dur="1" fill="hold">
                                          <p:stCondLst>
                                            <p:cond delay="2999"/>
                                          </p:stCondLst>
                                        </p:cTn>
                                        <p:tgtEl>
                                          <p:spTgt spid="21"/>
                                        </p:tgtEl>
                                        <p:attrNameLst>
                                          <p:attrName>style.visibility</p:attrName>
                                        </p:attrNameLst>
                                      </p:cBhvr>
                                      <p:to>
                                        <p:strVal val="hidden"/>
                                      </p:to>
                                    </p:set>
                                  </p:childTnLst>
                                </p:cTn>
                              </p:par>
                              <p:par>
                                <p:cTn id="296" presetID="19" presetClass="exit" presetSubtype="5" fill="hold" grpId="4" nodeType="withEffect">
                                  <p:stCondLst>
                                    <p:cond delay="0"/>
                                  </p:stCondLst>
                                  <p:childTnLst>
                                    <p:anim calcmode="lin" valueType="num">
                                      <p:cBhvr>
                                        <p:cTn id="297" dur="3000"/>
                                        <p:tgtEl>
                                          <p:spTgt spid="4"/>
                                        </p:tgtEl>
                                        <p:attrNameLst>
                                          <p:attrName>ppt_w</p:attrName>
                                        </p:attrNameLst>
                                      </p:cBhvr>
                                      <p:tavLst>
                                        <p:tav tm="0">
                                          <p:val>
                                            <p:strVal val="ppt_w"/>
                                          </p:val>
                                        </p:tav>
                                        <p:tav tm="100000">
                                          <p:val>
                                            <p:strVal val="ppt_w"/>
                                          </p:val>
                                        </p:tav>
                                      </p:tavLst>
                                    </p:anim>
                                    <p:anim calcmode="lin" valueType="num">
                                      <p:cBhvr>
                                        <p:cTn id="29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4"/>
                                        </p:tgtEl>
                                        <p:attrNameLst>
                                          <p:attrName>style.visibility</p:attrName>
                                        </p:attrNameLst>
                                      </p:cBhvr>
                                      <p:to>
                                        <p:strVal val="hidden"/>
                                      </p:to>
                                    </p:set>
                                  </p:childTnLst>
                                </p:cTn>
                              </p:par>
                              <p:par>
                                <p:cTn id="300" presetID="19" presetClass="exit" presetSubtype="5" fill="hold" grpId="4" nodeType="withEffect">
                                  <p:stCondLst>
                                    <p:cond delay="0"/>
                                  </p:stCondLst>
                                  <p:childTnLst>
                                    <p:anim calcmode="lin" valueType="num">
                                      <p:cBhvr>
                                        <p:cTn id="301" dur="3000"/>
                                        <p:tgtEl>
                                          <p:spTgt spid="5"/>
                                        </p:tgtEl>
                                        <p:attrNameLst>
                                          <p:attrName>ppt_w</p:attrName>
                                        </p:attrNameLst>
                                      </p:cBhvr>
                                      <p:tavLst>
                                        <p:tav tm="0">
                                          <p:val>
                                            <p:strVal val="ppt_w"/>
                                          </p:val>
                                        </p:tav>
                                        <p:tav tm="100000">
                                          <p:val>
                                            <p:strVal val="ppt_w"/>
                                          </p:val>
                                        </p:tav>
                                      </p:tavLst>
                                    </p:anim>
                                    <p:anim calcmode="lin" valueType="num">
                                      <p:cBhvr>
                                        <p:cTn id="302"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5"/>
                                        </p:tgtEl>
                                        <p:attrNameLst>
                                          <p:attrName>style.visibility</p:attrName>
                                        </p:attrNameLst>
                                      </p:cBhvr>
                                      <p:to>
                                        <p:strVal val="hidden"/>
                                      </p:to>
                                    </p:set>
                                  </p:childTnLst>
                                </p:cTn>
                              </p:par>
                              <p:par>
                                <p:cTn id="304" presetID="19" presetClass="exit" presetSubtype="5" fill="hold" grpId="4" nodeType="withEffect">
                                  <p:stCondLst>
                                    <p:cond delay="0"/>
                                  </p:stCondLst>
                                  <p:childTnLst>
                                    <p:anim calcmode="lin" valueType="num">
                                      <p:cBhvr>
                                        <p:cTn id="305" dur="3000"/>
                                        <p:tgtEl>
                                          <p:spTgt spid="6"/>
                                        </p:tgtEl>
                                        <p:attrNameLst>
                                          <p:attrName>ppt_w</p:attrName>
                                        </p:attrNameLst>
                                      </p:cBhvr>
                                      <p:tavLst>
                                        <p:tav tm="0">
                                          <p:val>
                                            <p:strVal val="ppt_w"/>
                                          </p:val>
                                        </p:tav>
                                        <p:tav tm="100000">
                                          <p:val>
                                            <p:strVal val="ppt_w"/>
                                          </p:val>
                                        </p:tav>
                                      </p:tavLst>
                                    </p:anim>
                                    <p:anim calcmode="lin" valueType="num">
                                      <p:cBhvr>
                                        <p:cTn id="30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6"/>
                                        </p:tgtEl>
                                        <p:attrNameLst>
                                          <p:attrName>style.visibility</p:attrName>
                                        </p:attrNameLst>
                                      </p:cBhvr>
                                      <p:to>
                                        <p:strVal val="hidden"/>
                                      </p:to>
                                    </p:set>
                                  </p:childTnLst>
                                </p:cTn>
                              </p:par>
                              <p:par>
                                <p:cTn id="308" presetID="19" presetClass="exit" presetSubtype="5" fill="hold" grpId="4" nodeType="withEffect">
                                  <p:stCondLst>
                                    <p:cond delay="0"/>
                                  </p:stCondLst>
                                  <p:childTnLst>
                                    <p:anim calcmode="lin" valueType="num">
                                      <p:cBhvr>
                                        <p:cTn id="309" dur="3000"/>
                                        <p:tgtEl>
                                          <p:spTgt spid="7"/>
                                        </p:tgtEl>
                                        <p:attrNameLst>
                                          <p:attrName>ppt_w</p:attrName>
                                        </p:attrNameLst>
                                      </p:cBhvr>
                                      <p:tavLst>
                                        <p:tav tm="0">
                                          <p:val>
                                            <p:strVal val="ppt_w"/>
                                          </p:val>
                                        </p:tav>
                                        <p:tav tm="100000">
                                          <p:val>
                                            <p:strVal val="ppt_w"/>
                                          </p:val>
                                        </p:tav>
                                      </p:tavLst>
                                    </p:anim>
                                    <p:anim calcmode="lin" valueType="num">
                                      <p:cBhvr>
                                        <p:cTn id="310"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7"/>
                                        </p:tgtEl>
                                        <p:attrNameLst>
                                          <p:attrName>style.visibility</p:attrName>
                                        </p:attrNameLst>
                                      </p:cBhvr>
                                      <p:to>
                                        <p:strVal val="hidden"/>
                                      </p:to>
                                    </p:set>
                                  </p:childTnLst>
                                </p:cTn>
                              </p:par>
                              <p:par>
                                <p:cTn id="312" presetID="19" presetClass="exit" presetSubtype="5" fill="hold" grpId="4" nodeType="withEffect">
                                  <p:stCondLst>
                                    <p:cond delay="0"/>
                                  </p:stCondLst>
                                  <p:childTnLst>
                                    <p:anim calcmode="lin" valueType="num">
                                      <p:cBhvr>
                                        <p:cTn id="313" dur="3000"/>
                                        <p:tgtEl>
                                          <p:spTgt spid="8"/>
                                        </p:tgtEl>
                                        <p:attrNameLst>
                                          <p:attrName>ppt_w</p:attrName>
                                        </p:attrNameLst>
                                      </p:cBhvr>
                                      <p:tavLst>
                                        <p:tav tm="0">
                                          <p:val>
                                            <p:strVal val="ppt_w"/>
                                          </p:val>
                                        </p:tav>
                                        <p:tav tm="100000">
                                          <p:val>
                                            <p:strVal val="ppt_w"/>
                                          </p:val>
                                        </p:tav>
                                      </p:tavLst>
                                    </p:anim>
                                    <p:anim calcmode="lin" valueType="num">
                                      <p:cBhvr>
                                        <p:cTn id="314"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8"/>
                                        </p:tgtEl>
                                        <p:attrNameLst>
                                          <p:attrName>style.visibility</p:attrName>
                                        </p:attrNameLst>
                                      </p:cBhvr>
                                      <p:to>
                                        <p:strVal val="hidden"/>
                                      </p:to>
                                    </p:set>
                                  </p:childTnLst>
                                </p:cTn>
                              </p:par>
                              <p:par>
                                <p:cTn id="316" presetID="19" presetClass="exit" presetSubtype="5" fill="hold" grpId="4" nodeType="withEffect">
                                  <p:stCondLst>
                                    <p:cond delay="0"/>
                                  </p:stCondLst>
                                  <p:childTnLst>
                                    <p:anim calcmode="lin" valueType="num">
                                      <p:cBhvr>
                                        <p:cTn id="317" dur="3000"/>
                                        <p:tgtEl>
                                          <p:spTgt spid="9"/>
                                        </p:tgtEl>
                                        <p:attrNameLst>
                                          <p:attrName>ppt_w</p:attrName>
                                        </p:attrNameLst>
                                      </p:cBhvr>
                                      <p:tavLst>
                                        <p:tav tm="0">
                                          <p:val>
                                            <p:strVal val="ppt_w"/>
                                          </p:val>
                                        </p:tav>
                                        <p:tav tm="100000">
                                          <p:val>
                                            <p:strVal val="ppt_w"/>
                                          </p:val>
                                        </p:tav>
                                      </p:tavLst>
                                    </p:anim>
                                    <p:anim calcmode="lin" valueType="num">
                                      <p:cBhvr>
                                        <p:cTn id="31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9"/>
                                        </p:tgtEl>
                                        <p:attrNameLst>
                                          <p:attrName>style.visibility</p:attrName>
                                        </p:attrNameLst>
                                      </p:cBhvr>
                                      <p:to>
                                        <p:strVal val="hidden"/>
                                      </p:to>
                                    </p:set>
                                  </p:childTnLst>
                                </p:cTn>
                              </p:par>
                              <p:par>
                                <p:cTn id="320" presetID="19" presetClass="exit" presetSubtype="5" fill="hold" grpId="4" nodeType="withEffect">
                                  <p:stCondLst>
                                    <p:cond delay="0"/>
                                  </p:stCondLst>
                                  <p:childTnLst>
                                    <p:anim calcmode="lin" valueType="num">
                                      <p:cBhvr>
                                        <p:cTn id="321" dur="3000"/>
                                        <p:tgtEl>
                                          <p:spTgt spid="10"/>
                                        </p:tgtEl>
                                        <p:attrNameLst>
                                          <p:attrName>ppt_w</p:attrName>
                                        </p:attrNameLst>
                                      </p:cBhvr>
                                      <p:tavLst>
                                        <p:tav tm="0">
                                          <p:val>
                                            <p:strVal val="ppt_w"/>
                                          </p:val>
                                        </p:tav>
                                        <p:tav tm="100000">
                                          <p:val>
                                            <p:strVal val="ppt_w"/>
                                          </p:val>
                                        </p:tav>
                                      </p:tavLst>
                                    </p:anim>
                                    <p:anim calcmode="lin" valueType="num">
                                      <p:cBhvr>
                                        <p:cTn id="32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0"/>
                                        </p:tgtEl>
                                        <p:attrNameLst>
                                          <p:attrName>style.visibility</p:attrName>
                                        </p:attrNameLst>
                                      </p:cBhvr>
                                      <p:to>
                                        <p:strVal val="hidden"/>
                                      </p:to>
                                    </p:set>
                                  </p:childTnLst>
                                </p:cTn>
                              </p:par>
                              <p:par>
                                <p:cTn id="324" presetID="19" presetClass="exit" presetSubtype="5" fill="hold" grpId="4" nodeType="withEffect">
                                  <p:stCondLst>
                                    <p:cond delay="0"/>
                                  </p:stCondLst>
                                  <p:childTnLst>
                                    <p:anim calcmode="lin" valueType="num">
                                      <p:cBhvr>
                                        <p:cTn id="325" dur="3000"/>
                                        <p:tgtEl>
                                          <p:spTgt spid="11"/>
                                        </p:tgtEl>
                                        <p:attrNameLst>
                                          <p:attrName>ppt_w</p:attrName>
                                        </p:attrNameLst>
                                      </p:cBhvr>
                                      <p:tavLst>
                                        <p:tav tm="0">
                                          <p:val>
                                            <p:strVal val="ppt_w"/>
                                          </p:val>
                                        </p:tav>
                                        <p:tav tm="100000">
                                          <p:val>
                                            <p:strVal val="ppt_w"/>
                                          </p:val>
                                        </p:tav>
                                      </p:tavLst>
                                    </p:anim>
                                    <p:anim calcmode="lin" valueType="num">
                                      <p:cBhvr>
                                        <p:cTn id="3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1"/>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12"/>
                                        </p:tgtEl>
                                        <p:attrNameLst>
                                          <p:attrName>ppt_w</p:attrName>
                                        </p:attrNameLst>
                                      </p:cBhvr>
                                      <p:tavLst>
                                        <p:tav tm="0">
                                          <p:val>
                                            <p:strVal val="ppt_w"/>
                                          </p:val>
                                        </p:tav>
                                        <p:tav tm="100000">
                                          <p:val>
                                            <p:strVal val="ppt_w"/>
                                          </p:val>
                                        </p:tav>
                                      </p:tavLst>
                                    </p:anim>
                                    <p:anim calcmode="lin" valueType="num">
                                      <p:cBhvr>
                                        <p:cTn id="33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2"/>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13"/>
                                        </p:tgtEl>
                                        <p:attrNameLst>
                                          <p:attrName>ppt_w</p:attrName>
                                        </p:attrNameLst>
                                      </p:cBhvr>
                                      <p:tavLst>
                                        <p:tav tm="0">
                                          <p:val>
                                            <p:strVal val="ppt_w"/>
                                          </p:val>
                                        </p:tav>
                                        <p:tav tm="100000">
                                          <p:val>
                                            <p:strVal val="ppt_w"/>
                                          </p:val>
                                        </p:tav>
                                      </p:tavLst>
                                    </p:anim>
                                    <p:anim calcmode="lin" valueType="num">
                                      <p:cBhvr>
                                        <p:cTn id="33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3"/>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14"/>
                                        </p:tgtEl>
                                        <p:attrNameLst>
                                          <p:attrName>ppt_w</p:attrName>
                                        </p:attrNameLst>
                                      </p:cBhvr>
                                      <p:tavLst>
                                        <p:tav tm="0">
                                          <p:val>
                                            <p:strVal val="ppt_w"/>
                                          </p:val>
                                        </p:tav>
                                        <p:tav tm="100000">
                                          <p:val>
                                            <p:strVal val="ppt_w"/>
                                          </p:val>
                                        </p:tav>
                                      </p:tavLst>
                                    </p:anim>
                                    <p:anim calcmode="lin" valueType="num">
                                      <p:cBhvr>
                                        <p:cTn id="33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4"/>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15"/>
                                        </p:tgtEl>
                                        <p:attrNameLst>
                                          <p:attrName>ppt_w</p:attrName>
                                        </p:attrNameLst>
                                      </p:cBhvr>
                                      <p:tavLst>
                                        <p:tav tm="0">
                                          <p:val>
                                            <p:strVal val="ppt_w"/>
                                          </p:val>
                                        </p:tav>
                                        <p:tav tm="100000">
                                          <p:val>
                                            <p:strVal val="ppt_w"/>
                                          </p:val>
                                        </p:tav>
                                      </p:tavLst>
                                    </p:anim>
                                    <p:anim calcmode="lin" valueType="num">
                                      <p:cBhvr>
                                        <p:cTn id="342"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5"/>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16"/>
                                        </p:tgtEl>
                                        <p:attrNameLst>
                                          <p:attrName>ppt_w</p:attrName>
                                        </p:attrNameLst>
                                      </p:cBhvr>
                                      <p:tavLst>
                                        <p:tav tm="0">
                                          <p:val>
                                            <p:strVal val="ppt_w"/>
                                          </p:val>
                                        </p:tav>
                                        <p:tav tm="100000">
                                          <p:val>
                                            <p:strVal val="ppt_w"/>
                                          </p:val>
                                        </p:tav>
                                      </p:tavLst>
                                    </p:anim>
                                    <p:anim calcmode="lin" valueType="num">
                                      <p:cBhvr>
                                        <p:cTn id="346"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6"/>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17"/>
                                        </p:tgtEl>
                                        <p:attrNameLst>
                                          <p:attrName>ppt_w</p:attrName>
                                        </p:attrNameLst>
                                      </p:cBhvr>
                                      <p:tavLst>
                                        <p:tav tm="0">
                                          <p:val>
                                            <p:strVal val="ppt_w"/>
                                          </p:val>
                                        </p:tav>
                                        <p:tav tm="100000">
                                          <p:val>
                                            <p:strVal val="ppt_w"/>
                                          </p:val>
                                        </p:tav>
                                      </p:tavLst>
                                    </p:anim>
                                    <p:anim calcmode="lin" valueType="num">
                                      <p:cBhvr>
                                        <p:cTn id="35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7"/>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18"/>
                                        </p:tgtEl>
                                        <p:attrNameLst>
                                          <p:attrName>ppt_w</p:attrName>
                                        </p:attrNameLst>
                                      </p:cBhvr>
                                      <p:tavLst>
                                        <p:tav tm="0">
                                          <p:val>
                                            <p:strVal val="ppt_w"/>
                                          </p:val>
                                        </p:tav>
                                        <p:tav tm="100000">
                                          <p:val>
                                            <p:strVal val="ppt_w"/>
                                          </p:val>
                                        </p:tav>
                                      </p:tavLst>
                                    </p:anim>
                                    <p:anim calcmode="lin" valueType="num">
                                      <p:cBhvr>
                                        <p:cTn id="354"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8"/>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9"/>
                                        </p:tgtEl>
                                        <p:attrNameLst>
                                          <p:attrName>ppt_w</p:attrName>
                                        </p:attrNameLst>
                                      </p:cBhvr>
                                      <p:tavLst>
                                        <p:tav tm="0">
                                          <p:val>
                                            <p:strVal val="ppt_w"/>
                                          </p:val>
                                        </p:tav>
                                        <p:tav tm="100000">
                                          <p:val>
                                            <p:strVal val="ppt_w"/>
                                          </p:val>
                                        </p:tav>
                                      </p:tavLst>
                                    </p:anim>
                                    <p:anim calcmode="lin" valueType="num">
                                      <p:cBhvr>
                                        <p:cTn id="35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9"/>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20"/>
                                        </p:tgtEl>
                                        <p:attrNameLst>
                                          <p:attrName>ppt_w</p:attrName>
                                        </p:attrNameLst>
                                      </p:cBhvr>
                                      <p:tavLst>
                                        <p:tav tm="0">
                                          <p:val>
                                            <p:strVal val="ppt_w"/>
                                          </p:val>
                                        </p:tav>
                                        <p:tav tm="100000">
                                          <p:val>
                                            <p:strVal val="ppt_w"/>
                                          </p:val>
                                        </p:tav>
                                      </p:tavLst>
                                    </p:anim>
                                    <p:anim calcmode="lin" valueType="num">
                                      <p:cBhvr>
                                        <p:cTn id="362"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0"/>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21"/>
                                        </p:tgtEl>
                                        <p:attrNameLst>
                                          <p:attrName>ppt_w</p:attrName>
                                        </p:attrNameLst>
                                      </p:cBhvr>
                                      <p:tavLst>
                                        <p:tav tm="0">
                                          <p:val>
                                            <p:strVal val="ppt_w"/>
                                          </p:val>
                                        </p:tav>
                                        <p:tav tm="100000">
                                          <p:val>
                                            <p:strVal val="ppt_w"/>
                                          </p:val>
                                        </p:tav>
                                      </p:tavLst>
                                    </p:anim>
                                    <p:anim calcmode="lin" valueType="num">
                                      <p:cBhvr>
                                        <p:cTn id="366"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1"/>
                                        </p:tgtEl>
                                        <p:attrNameLst>
                                          <p:attrName>style.visibility</p:attrName>
                                        </p:attrNameLst>
                                      </p:cBhvr>
                                      <p:to>
                                        <p:strVal val="hidden"/>
                                      </p:to>
                                    </p:set>
                                  </p:childTnLst>
                                </p:cTn>
                              </p:par>
                              <p:par>
                                <p:cTn id="368" presetID="17" presetClass="entr" presetSubtype="10"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3000" fill="hold"/>
                                        <p:tgtEl>
                                          <p:spTgt spid="2"/>
                                        </p:tgtEl>
                                        <p:attrNameLst>
                                          <p:attrName>ppt_w</p:attrName>
                                        </p:attrNameLst>
                                      </p:cBhvr>
                                      <p:tavLst>
                                        <p:tav tm="0">
                                          <p:val>
                                            <p:fltVal val="0"/>
                                          </p:val>
                                        </p:tav>
                                        <p:tav tm="100000">
                                          <p:val>
                                            <p:strVal val="#ppt_w"/>
                                          </p:val>
                                        </p:tav>
                                      </p:tavLst>
                                    </p:anim>
                                    <p:anim calcmode="lin" valueType="num">
                                      <p:cBhvr>
                                        <p:cTn id="37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accent6">
                <a:lumMod val="40000"/>
                <a:lumOff val="6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192249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Intercalar"/>
          <p:cNvSpPr/>
          <p:nvPr/>
        </p:nvSpPr>
        <p:spPr>
          <a:xfrm>
            <a:off x="4071934" y="-857250"/>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Intercalar"/>
          <p:cNvSpPr/>
          <p:nvPr/>
        </p:nvSpPr>
        <p:spPr>
          <a:xfrm rot="7920108">
            <a:off x="3957011" y="-932921"/>
            <a:ext cx="1019709" cy="7066197"/>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Intercalar"/>
          <p:cNvSpPr/>
          <p:nvPr/>
        </p:nvSpPr>
        <p:spPr>
          <a:xfrm rot="6370369">
            <a:off x="4105098" y="-870045"/>
            <a:ext cx="928694" cy="7014742"/>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3100599">
            <a:off x="3977094" y="-863563"/>
            <a:ext cx="995899" cy="697885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19998179">
            <a:off x="4093975" y="-831744"/>
            <a:ext cx="928694" cy="6996824"/>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1389734">
            <a:off x="4025933" y="-763499"/>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4658553">
            <a:off x="4056122" y="-812829"/>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0" name="9 Imagen" descr="espiral_png_by_malenyesotelo-d5frr4c.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a:off x="4000496" y="2071684"/>
            <a:ext cx="1092854" cy="1047281"/>
          </a:xfrm>
          <a:prstGeom prst="ellipse">
            <a:avLst/>
          </a:prstGeom>
          <a:blipFill>
            <a:blip r:embed="rId5" cstate="print">
              <a:duotone>
                <a:schemeClr val="accent6">
                  <a:shade val="45000"/>
                  <a:satMod val="135000"/>
                </a:schemeClr>
                <a:prstClr val="white"/>
              </a:duotone>
              <a:lum contrast="40000"/>
            </a:blip>
            <a:stretch>
              <a:fillRect/>
            </a:stretch>
          </a:blipFill>
          <a:effectLst/>
          <a:scene3d>
            <a:camera prst="orthographicFront"/>
            <a:lightRig rig="threePt" dir="t"/>
          </a:scene3d>
          <a:sp3d>
            <a:bevelT w="152400" h="50800" prst="softRound"/>
          </a:sp3d>
        </p:spPr>
      </p:pic>
      <p:sp>
        <p:nvSpPr>
          <p:cNvPr id="11" name="10 Rectángulo"/>
          <p:cNvSpPr/>
          <p:nvPr/>
        </p:nvSpPr>
        <p:spPr>
          <a:xfrm>
            <a:off x="-285784" y="-857274"/>
            <a:ext cx="9715568" cy="6858048"/>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10"/>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3"/>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23" presetClass="exit" presetSubtype="544" fill="hold" grpId="2" nodeType="withEffect">
                                  <p:stCondLst>
                                    <p:cond delay="0"/>
                                  </p:stCondLst>
                                  <p:childTnLst>
                                    <p:anim calcmode="lin" valueType="num">
                                      <p:cBhvr>
                                        <p:cTn id="72" dur="2000"/>
                                        <p:tgtEl>
                                          <p:spTgt spid="3"/>
                                        </p:tgtEl>
                                        <p:attrNameLst>
                                          <p:attrName>ppt_w</p:attrName>
                                        </p:attrNameLst>
                                      </p:cBhvr>
                                      <p:tavLst>
                                        <p:tav tm="0">
                                          <p:val>
                                            <p:strVal val="ppt_w"/>
                                          </p:val>
                                        </p:tav>
                                        <p:tav tm="100000">
                                          <p:val>
                                            <p:fltVal val="0"/>
                                          </p:val>
                                        </p:tav>
                                      </p:tavLst>
                                    </p:anim>
                                    <p:anim calcmode="lin" valueType="num">
                                      <p:cBhvr>
                                        <p:cTn id="73" dur="2000"/>
                                        <p:tgtEl>
                                          <p:spTgt spid="3"/>
                                        </p:tgtEl>
                                        <p:attrNameLst>
                                          <p:attrName>ppt_h</p:attrName>
                                        </p:attrNameLst>
                                      </p:cBhvr>
                                      <p:tavLst>
                                        <p:tav tm="0">
                                          <p:val>
                                            <p:strVal val="ppt_h"/>
                                          </p:val>
                                        </p:tav>
                                        <p:tav tm="100000">
                                          <p:val>
                                            <p:fltVal val="0"/>
                                          </p:val>
                                        </p:tav>
                                      </p:tavLst>
                                    </p:anim>
                                    <p:anim calcmode="lin" valueType="num">
                                      <p:cBhvr>
                                        <p:cTn id="74" dur="2000"/>
                                        <p:tgtEl>
                                          <p:spTgt spid="3"/>
                                        </p:tgtEl>
                                        <p:attrNameLst>
                                          <p:attrName>ppt_x</p:attrName>
                                        </p:attrNameLst>
                                      </p:cBhvr>
                                      <p:tavLst>
                                        <p:tav tm="0">
                                          <p:val>
                                            <p:strVal val="ppt_x"/>
                                          </p:val>
                                        </p:tav>
                                        <p:tav tm="100000">
                                          <p:val>
                                            <p:fltVal val="0.5"/>
                                          </p:val>
                                        </p:tav>
                                      </p:tavLst>
                                    </p:anim>
                                    <p:anim calcmode="lin" valueType="num">
                                      <p:cBhvr>
                                        <p:cTn id="75" dur="2000"/>
                                        <p:tgtEl>
                                          <p:spTgt spid="3"/>
                                        </p:tgtEl>
                                        <p:attrNameLst>
                                          <p:attrName>ppt_y</p:attrName>
                                        </p:attrNameLst>
                                      </p:cBhvr>
                                      <p:tavLst>
                                        <p:tav tm="0">
                                          <p:val>
                                            <p:strVal val="ppt_y"/>
                                          </p:val>
                                        </p:tav>
                                        <p:tav tm="100000">
                                          <p:val>
                                            <p:fltVal val="0.5"/>
                                          </p:val>
                                        </p:tav>
                                      </p:tavLst>
                                    </p:anim>
                                    <p:set>
                                      <p:cBhvr>
                                        <p:cTn id="76" dur="1" fill="hold">
                                          <p:stCondLst>
                                            <p:cond delay="1999"/>
                                          </p:stCondLst>
                                        </p:cTn>
                                        <p:tgtEl>
                                          <p:spTgt spid="3"/>
                                        </p:tgtEl>
                                        <p:attrNameLst>
                                          <p:attrName>style.visibility</p:attrName>
                                        </p:attrNameLst>
                                      </p:cBhvr>
                                      <p:to>
                                        <p:strVal val="hidden"/>
                                      </p:to>
                                    </p:set>
                                  </p:childTnLst>
                                </p:cTn>
                              </p:par>
                              <p:par>
                                <p:cTn id="77" presetID="23" presetClass="exit" presetSubtype="544" fill="hold" grpId="2" nodeType="withEffect">
                                  <p:stCondLst>
                                    <p:cond delay="0"/>
                                  </p:stCondLst>
                                  <p:childTnLst>
                                    <p:anim calcmode="lin" valueType="num">
                                      <p:cBhvr>
                                        <p:cTn id="78" dur="2000"/>
                                        <p:tgtEl>
                                          <p:spTgt spid="4"/>
                                        </p:tgtEl>
                                        <p:attrNameLst>
                                          <p:attrName>ppt_w</p:attrName>
                                        </p:attrNameLst>
                                      </p:cBhvr>
                                      <p:tavLst>
                                        <p:tav tm="0">
                                          <p:val>
                                            <p:strVal val="ppt_w"/>
                                          </p:val>
                                        </p:tav>
                                        <p:tav tm="100000">
                                          <p:val>
                                            <p:fltVal val="0"/>
                                          </p:val>
                                        </p:tav>
                                      </p:tavLst>
                                    </p:anim>
                                    <p:anim calcmode="lin" valueType="num">
                                      <p:cBhvr>
                                        <p:cTn id="79" dur="2000"/>
                                        <p:tgtEl>
                                          <p:spTgt spid="4"/>
                                        </p:tgtEl>
                                        <p:attrNameLst>
                                          <p:attrName>ppt_h</p:attrName>
                                        </p:attrNameLst>
                                      </p:cBhvr>
                                      <p:tavLst>
                                        <p:tav tm="0">
                                          <p:val>
                                            <p:strVal val="ppt_h"/>
                                          </p:val>
                                        </p:tav>
                                        <p:tav tm="100000">
                                          <p:val>
                                            <p:fltVal val="0"/>
                                          </p:val>
                                        </p:tav>
                                      </p:tavLst>
                                    </p:anim>
                                    <p:anim calcmode="lin" valueType="num">
                                      <p:cBhvr>
                                        <p:cTn id="80" dur="2000"/>
                                        <p:tgtEl>
                                          <p:spTgt spid="4"/>
                                        </p:tgtEl>
                                        <p:attrNameLst>
                                          <p:attrName>ppt_x</p:attrName>
                                        </p:attrNameLst>
                                      </p:cBhvr>
                                      <p:tavLst>
                                        <p:tav tm="0">
                                          <p:val>
                                            <p:strVal val="ppt_x"/>
                                          </p:val>
                                        </p:tav>
                                        <p:tav tm="100000">
                                          <p:val>
                                            <p:fltVal val="0.5"/>
                                          </p:val>
                                        </p:tav>
                                      </p:tavLst>
                                    </p:anim>
                                    <p:anim calcmode="lin" valueType="num">
                                      <p:cBhvr>
                                        <p:cTn id="81" dur="2000"/>
                                        <p:tgtEl>
                                          <p:spTgt spid="4"/>
                                        </p:tgtEl>
                                        <p:attrNameLst>
                                          <p:attrName>ppt_y</p:attrName>
                                        </p:attrNameLst>
                                      </p:cBhvr>
                                      <p:tavLst>
                                        <p:tav tm="0">
                                          <p:val>
                                            <p:strVal val="ppt_y"/>
                                          </p:val>
                                        </p:tav>
                                        <p:tav tm="100000">
                                          <p:val>
                                            <p:fltVal val="0.5"/>
                                          </p:val>
                                        </p:tav>
                                      </p:tavLst>
                                    </p:anim>
                                    <p:set>
                                      <p:cBhvr>
                                        <p:cTn id="82" dur="1" fill="hold">
                                          <p:stCondLst>
                                            <p:cond delay="1999"/>
                                          </p:stCondLst>
                                        </p:cTn>
                                        <p:tgtEl>
                                          <p:spTgt spid="4"/>
                                        </p:tgtEl>
                                        <p:attrNameLst>
                                          <p:attrName>style.visibility</p:attrName>
                                        </p:attrNameLst>
                                      </p:cBhvr>
                                      <p:to>
                                        <p:strVal val="hidden"/>
                                      </p:to>
                                    </p:set>
                                  </p:childTnLst>
                                </p:cTn>
                              </p:par>
                              <p:par>
                                <p:cTn id="83" presetID="23" presetClass="exit" presetSubtype="544" fill="hold" grpId="2" nodeType="withEffect">
                                  <p:stCondLst>
                                    <p:cond delay="0"/>
                                  </p:stCondLst>
                                  <p:childTnLst>
                                    <p:anim calcmode="lin" valueType="num">
                                      <p:cBhvr>
                                        <p:cTn id="84" dur="2000"/>
                                        <p:tgtEl>
                                          <p:spTgt spid="5"/>
                                        </p:tgtEl>
                                        <p:attrNameLst>
                                          <p:attrName>ppt_w</p:attrName>
                                        </p:attrNameLst>
                                      </p:cBhvr>
                                      <p:tavLst>
                                        <p:tav tm="0">
                                          <p:val>
                                            <p:strVal val="ppt_w"/>
                                          </p:val>
                                        </p:tav>
                                        <p:tav tm="100000">
                                          <p:val>
                                            <p:fltVal val="0"/>
                                          </p:val>
                                        </p:tav>
                                      </p:tavLst>
                                    </p:anim>
                                    <p:anim calcmode="lin" valueType="num">
                                      <p:cBhvr>
                                        <p:cTn id="85" dur="2000"/>
                                        <p:tgtEl>
                                          <p:spTgt spid="5"/>
                                        </p:tgtEl>
                                        <p:attrNameLst>
                                          <p:attrName>ppt_h</p:attrName>
                                        </p:attrNameLst>
                                      </p:cBhvr>
                                      <p:tavLst>
                                        <p:tav tm="0">
                                          <p:val>
                                            <p:strVal val="ppt_h"/>
                                          </p:val>
                                        </p:tav>
                                        <p:tav tm="100000">
                                          <p:val>
                                            <p:fltVal val="0"/>
                                          </p:val>
                                        </p:tav>
                                      </p:tavLst>
                                    </p:anim>
                                    <p:anim calcmode="lin" valueType="num">
                                      <p:cBhvr>
                                        <p:cTn id="86" dur="2000"/>
                                        <p:tgtEl>
                                          <p:spTgt spid="5"/>
                                        </p:tgtEl>
                                        <p:attrNameLst>
                                          <p:attrName>ppt_x</p:attrName>
                                        </p:attrNameLst>
                                      </p:cBhvr>
                                      <p:tavLst>
                                        <p:tav tm="0">
                                          <p:val>
                                            <p:strVal val="ppt_x"/>
                                          </p:val>
                                        </p:tav>
                                        <p:tav tm="100000">
                                          <p:val>
                                            <p:fltVal val="0.5"/>
                                          </p:val>
                                        </p:tav>
                                      </p:tavLst>
                                    </p:anim>
                                    <p:anim calcmode="lin" valueType="num">
                                      <p:cBhvr>
                                        <p:cTn id="87" dur="2000"/>
                                        <p:tgtEl>
                                          <p:spTgt spid="5"/>
                                        </p:tgtEl>
                                        <p:attrNameLst>
                                          <p:attrName>ppt_y</p:attrName>
                                        </p:attrNameLst>
                                      </p:cBhvr>
                                      <p:tavLst>
                                        <p:tav tm="0">
                                          <p:val>
                                            <p:strVal val="ppt_y"/>
                                          </p:val>
                                        </p:tav>
                                        <p:tav tm="100000">
                                          <p:val>
                                            <p:fltVal val="0.5"/>
                                          </p:val>
                                        </p:tav>
                                      </p:tavLst>
                                    </p:anim>
                                    <p:set>
                                      <p:cBhvr>
                                        <p:cTn id="88" dur="1" fill="hold">
                                          <p:stCondLst>
                                            <p:cond delay="1999"/>
                                          </p:stCondLst>
                                        </p:cTn>
                                        <p:tgtEl>
                                          <p:spTgt spid="5"/>
                                        </p:tgtEl>
                                        <p:attrNameLst>
                                          <p:attrName>style.visibility</p:attrName>
                                        </p:attrNameLst>
                                      </p:cBhvr>
                                      <p:to>
                                        <p:strVal val="hidden"/>
                                      </p:to>
                                    </p:set>
                                  </p:childTnLst>
                                </p:cTn>
                              </p:par>
                              <p:par>
                                <p:cTn id="89" presetID="23" presetClass="exit" presetSubtype="544" fill="hold" grpId="2" nodeType="withEffect">
                                  <p:stCondLst>
                                    <p:cond delay="0"/>
                                  </p:stCondLst>
                                  <p:childTnLst>
                                    <p:anim calcmode="lin" valueType="num">
                                      <p:cBhvr>
                                        <p:cTn id="90" dur="2000"/>
                                        <p:tgtEl>
                                          <p:spTgt spid="6"/>
                                        </p:tgtEl>
                                        <p:attrNameLst>
                                          <p:attrName>ppt_w</p:attrName>
                                        </p:attrNameLst>
                                      </p:cBhvr>
                                      <p:tavLst>
                                        <p:tav tm="0">
                                          <p:val>
                                            <p:strVal val="ppt_w"/>
                                          </p:val>
                                        </p:tav>
                                        <p:tav tm="100000">
                                          <p:val>
                                            <p:fltVal val="0"/>
                                          </p:val>
                                        </p:tav>
                                      </p:tavLst>
                                    </p:anim>
                                    <p:anim calcmode="lin" valueType="num">
                                      <p:cBhvr>
                                        <p:cTn id="91" dur="2000"/>
                                        <p:tgtEl>
                                          <p:spTgt spid="6"/>
                                        </p:tgtEl>
                                        <p:attrNameLst>
                                          <p:attrName>ppt_h</p:attrName>
                                        </p:attrNameLst>
                                      </p:cBhvr>
                                      <p:tavLst>
                                        <p:tav tm="0">
                                          <p:val>
                                            <p:strVal val="ppt_h"/>
                                          </p:val>
                                        </p:tav>
                                        <p:tav tm="100000">
                                          <p:val>
                                            <p:fltVal val="0"/>
                                          </p:val>
                                        </p:tav>
                                      </p:tavLst>
                                    </p:anim>
                                    <p:anim calcmode="lin" valueType="num">
                                      <p:cBhvr>
                                        <p:cTn id="92" dur="2000"/>
                                        <p:tgtEl>
                                          <p:spTgt spid="6"/>
                                        </p:tgtEl>
                                        <p:attrNameLst>
                                          <p:attrName>ppt_x</p:attrName>
                                        </p:attrNameLst>
                                      </p:cBhvr>
                                      <p:tavLst>
                                        <p:tav tm="0">
                                          <p:val>
                                            <p:strVal val="ppt_x"/>
                                          </p:val>
                                        </p:tav>
                                        <p:tav tm="100000">
                                          <p:val>
                                            <p:fltVal val="0.5"/>
                                          </p:val>
                                        </p:tav>
                                      </p:tavLst>
                                    </p:anim>
                                    <p:anim calcmode="lin" valueType="num">
                                      <p:cBhvr>
                                        <p:cTn id="93" dur="2000"/>
                                        <p:tgtEl>
                                          <p:spTgt spid="6"/>
                                        </p:tgtEl>
                                        <p:attrNameLst>
                                          <p:attrName>ppt_y</p:attrName>
                                        </p:attrNameLst>
                                      </p:cBhvr>
                                      <p:tavLst>
                                        <p:tav tm="0">
                                          <p:val>
                                            <p:strVal val="ppt_y"/>
                                          </p:val>
                                        </p:tav>
                                        <p:tav tm="100000">
                                          <p:val>
                                            <p:fltVal val="0.5"/>
                                          </p:val>
                                        </p:tav>
                                      </p:tavLst>
                                    </p:anim>
                                    <p:set>
                                      <p:cBhvr>
                                        <p:cTn id="94" dur="1" fill="hold">
                                          <p:stCondLst>
                                            <p:cond delay="1999"/>
                                          </p:stCondLst>
                                        </p:cTn>
                                        <p:tgtEl>
                                          <p:spTgt spid="6"/>
                                        </p:tgtEl>
                                        <p:attrNameLst>
                                          <p:attrName>style.visibility</p:attrName>
                                        </p:attrNameLst>
                                      </p:cBhvr>
                                      <p:to>
                                        <p:strVal val="hidden"/>
                                      </p:to>
                                    </p:set>
                                  </p:childTnLst>
                                </p:cTn>
                              </p:par>
                              <p:par>
                                <p:cTn id="95" presetID="23" presetClass="exit" presetSubtype="544" fill="hold" grpId="2" nodeType="withEffect">
                                  <p:stCondLst>
                                    <p:cond delay="0"/>
                                  </p:stCondLst>
                                  <p:childTnLst>
                                    <p:anim calcmode="lin" valueType="num">
                                      <p:cBhvr>
                                        <p:cTn id="96" dur="2000"/>
                                        <p:tgtEl>
                                          <p:spTgt spid="7"/>
                                        </p:tgtEl>
                                        <p:attrNameLst>
                                          <p:attrName>ppt_w</p:attrName>
                                        </p:attrNameLst>
                                      </p:cBhvr>
                                      <p:tavLst>
                                        <p:tav tm="0">
                                          <p:val>
                                            <p:strVal val="ppt_w"/>
                                          </p:val>
                                        </p:tav>
                                        <p:tav tm="100000">
                                          <p:val>
                                            <p:fltVal val="0"/>
                                          </p:val>
                                        </p:tav>
                                      </p:tavLst>
                                    </p:anim>
                                    <p:anim calcmode="lin" valueType="num">
                                      <p:cBhvr>
                                        <p:cTn id="97" dur="2000"/>
                                        <p:tgtEl>
                                          <p:spTgt spid="7"/>
                                        </p:tgtEl>
                                        <p:attrNameLst>
                                          <p:attrName>ppt_h</p:attrName>
                                        </p:attrNameLst>
                                      </p:cBhvr>
                                      <p:tavLst>
                                        <p:tav tm="0">
                                          <p:val>
                                            <p:strVal val="ppt_h"/>
                                          </p:val>
                                        </p:tav>
                                        <p:tav tm="100000">
                                          <p:val>
                                            <p:fltVal val="0"/>
                                          </p:val>
                                        </p:tav>
                                      </p:tavLst>
                                    </p:anim>
                                    <p:anim calcmode="lin" valueType="num">
                                      <p:cBhvr>
                                        <p:cTn id="98" dur="2000"/>
                                        <p:tgtEl>
                                          <p:spTgt spid="7"/>
                                        </p:tgtEl>
                                        <p:attrNameLst>
                                          <p:attrName>ppt_x</p:attrName>
                                        </p:attrNameLst>
                                      </p:cBhvr>
                                      <p:tavLst>
                                        <p:tav tm="0">
                                          <p:val>
                                            <p:strVal val="ppt_x"/>
                                          </p:val>
                                        </p:tav>
                                        <p:tav tm="100000">
                                          <p:val>
                                            <p:fltVal val="0.5"/>
                                          </p:val>
                                        </p:tav>
                                      </p:tavLst>
                                    </p:anim>
                                    <p:anim calcmode="lin" valueType="num">
                                      <p:cBhvr>
                                        <p:cTn id="99" dur="2000"/>
                                        <p:tgtEl>
                                          <p:spTgt spid="7"/>
                                        </p:tgtEl>
                                        <p:attrNameLst>
                                          <p:attrName>ppt_y</p:attrName>
                                        </p:attrNameLst>
                                      </p:cBhvr>
                                      <p:tavLst>
                                        <p:tav tm="0">
                                          <p:val>
                                            <p:strVal val="ppt_y"/>
                                          </p:val>
                                        </p:tav>
                                        <p:tav tm="100000">
                                          <p:val>
                                            <p:fltVal val="0.5"/>
                                          </p:val>
                                        </p:tav>
                                      </p:tavLst>
                                    </p:anim>
                                    <p:set>
                                      <p:cBhvr>
                                        <p:cTn id="100" dur="1" fill="hold">
                                          <p:stCondLst>
                                            <p:cond delay="1999"/>
                                          </p:stCondLst>
                                        </p:cTn>
                                        <p:tgtEl>
                                          <p:spTgt spid="7"/>
                                        </p:tgtEl>
                                        <p:attrNameLst>
                                          <p:attrName>style.visibility</p:attrName>
                                        </p:attrNameLst>
                                      </p:cBhvr>
                                      <p:to>
                                        <p:strVal val="hidden"/>
                                      </p:to>
                                    </p:set>
                                  </p:childTnLst>
                                </p:cTn>
                              </p:par>
                              <p:par>
                                <p:cTn id="101" presetID="23" presetClass="exit" presetSubtype="544" fill="hold" grpId="2" nodeType="withEffect">
                                  <p:stCondLst>
                                    <p:cond delay="0"/>
                                  </p:stCondLst>
                                  <p:childTnLst>
                                    <p:anim calcmode="lin" valueType="num">
                                      <p:cBhvr>
                                        <p:cTn id="102" dur="2000"/>
                                        <p:tgtEl>
                                          <p:spTgt spid="8"/>
                                        </p:tgtEl>
                                        <p:attrNameLst>
                                          <p:attrName>ppt_w</p:attrName>
                                        </p:attrNameLst>
                                      </p:cBhvr>
                                      <p:tavLst>
                                        <p:tav tm="0">
                                          <p:val>
                                            <p:strVal val="ppt_w"/>
                                          </p:val>
                                        </p:tav>
                                        <p:tav tm="100000">
                                          <p:val>
                                            <p:fltVal val="0"/>
                                          </p:val>
                                        </p:tav>
                                      </p:tavLst>
                                    </p:anim>
                                    <p:anim calcmode="lin" valueType="num">
                                      <p:cBhvr>
                                        <p:cTn id="103" dur="2000"/>
                                        <p:tgtEl>
                                          <p:spTgt spid="8"/>
                                        </p:tgtEl>
                                        <p:attrNameLst>
                                          <p:attrName>ppt_h</p:attrName>
                                        </p:attrNameLst>
                                      </p:cBhvr>
                                      <p:tavLst>
                                        <p:tav tm="0">
                                          <p:val>
                                            <p:strVal val="ppt_h"/>
                                          </p:val>
                                        </p:tav>
                                        <p:tav tm="100000">
                                          <p:val>
                                            <p:fltVal val="0"/>
                                          </p:val>
                                        </p:tav>
                                      </p:tavLst>
                                    </p:anim>
                                    <p:anim calcmode="lin" valueType="num">
                                      <p:cBhvr>
                                        <p:cTn id="104" dur="2000"/>
                                        <p:tgtEl>
                                          <p:spTgt spid="8"/>
                                        </p:tgtEl>
                                        <p:attrNameLst>
                                          <p:attrName>ppt_x</p:attrName>
                                        </p:attrNameLst>
                                      </p:cBhvr>
                                      <p:tavLst>
                                        <p:tav tm="0">
                                          <p:val>
                                            <p:strVal val="ppt_x"/>
                                          </p:val>
                                        </p:tav>
                                        <p:tav tm="100000">
                                          <p:val>
                                            <p:fltVal val="0.5"/>
                                          </p:val>
                                        </p:tav>
                                      </p:tavLst>
                                    </p:anim>
                                    <p:anim calcmode="lin" valueType="num">
                                      <p:cBhvr>
                                        <p:cTn id="105" dur="2000"/>
                                        <p:tgtEl>
                                          <p:spTgt spid="8"/>
                                        </p:tgtEl>
                                        <p:attrNameLst>
                                          <p:attrName>ppt_y</p:attrName>
                                        </p:attrNameLst>
                                      </p:cBhvr>
                                      <p:tavLst>
                                        <p:tav tm="0">
                                          <p:val>
                                            <p:strVal val="ppt_y"/>
                                          </p:val>
                                        </p:tav>
                                        <p:tav tm="100000">
                                          <p:val>
                                            <p:fltVal val="0.5"/>
                                          </p:val>
                                        </p:tav>
                                      </p:tavLst>
                                    </p:anim>
                                    <p:set>
                                      <p:cBhvr>
                                        <p:cTn id="106" dur="1" fill="hold">
                                          <p:stCondLst>
                                            <p:cond delay="1999"/>
                                          </p:stCondLst>
                                        </p:cTn>
                                        <p:tgtEl>
                                          <p:spTgt spid="8"/>
                                        </p:tgtEl>
                                        <p:attrNameLst>
                                          <p:attrName>style.visibility</p:attrName>
                                        </p:attrNameLst>
                                      </p:cBhvr>
                                      <p:to>
                                        <p:strVal val="hidden"/>
                                      </p:to>
                                    </p:set>
                                  </p:childTnLst>
                                </p:cTn>
                              </p:par>
                              <p:par>
                                <p:cTn id="107" presetID="23" presetClass="exit" presetSubtype="544" fill="hold" grpId="2" nodeType="withEffect">
                                  <p:stCondLst>
                                    <p:cond delay="0"/>
                                  </p:stCondLst>
                                  <p:childTnLst>
                                    <p:anim calcmode="lin" valueType="num">
                                      <p:cBhvr>
                                        <p:cTn id="108" dur="2000"/>
                                        <p:tgtEl>
                                          <p:spTgt spid="9"/>
                                        </p:tgtEl>
                                        <p:attrNameLst>
                                          <p:attrName>ppt_w</p:attrName>
                                        </p:attrNameLst>
                                      </p:cBhvr>
                                      <p:tavLst>
                                        <p:tav tm="0">
                                          <p:val>
                                            <p:strVal val="ppt_w"/>
                                          </p:val>
                                        </p:tav>
                                        <p:tav tm="100000">
                                          <p:val>
                                            <p:fltVal val="0"/>
                                          </p:val>
                                        </p:tav>
                                      </p:tavLst>
                                    </p:anim>
                                    <p:anim calcmode="lin" valueType="num">
                                      <p:cBhvr>
                                        <p:cTn id="109" dur="2000"/>
                                        <p:tgtEl>
                                          <p:spTgt spid="9"/>
                                        </p:tgtEl>
                                        <p:attrNameLst>
                                          <p:attrName>ppt_h</p:attrName>
                                        </p:attrNameLst>
                                      </p:cBhvr>
                                      <p:tavLst>
                                        <p:tav tm="0">
                                          <p:val>
                                            <p:strVal val="ppt_h"/>
                                          </p:val>
                                        </p:tav>
                                        <p:tav tm="100000">
                                          <p:val>
                                            <p:fltVal val="0"/>
                                          </p:val>
                                        </p:tav>
                                      </p:tavLst>
                                    </p:anim>
                                    <p:anim calcmode="lin" valueType="num">
                                      <p:cBhvr>
                                        <p:cTn id="110" dur="2000"/>
                                        <p:tgtEl>
                                          <p:spTgt spid="9"/>
                                        </p:tgtEl>
                                        <p:attrNameLst>
                                          <p:attrName>ppt_x</p:attrName>
                                        </p:attrNameLst>
                                      </p:cBhvr>
                                      <p:tavLst>
                                        <p:tav tm="0">
                                          <p:val>
                                            <p:strVal val="ppt_x"/>
                                          </p:val>
                                        </p:tav>
                                        <p:tav tm="100000">
                                          <p:val>
                                            <p:fltVal val="0.5"/>
                                          </p:val>
                                        </p:tav>
                                      </p:tavLst>
                                    </p:anim>
                                    <p:anim calcmode="lin" valueType="num">
                                      <p:cBhvr>
                                        <p:cTn id="111" dur="2000"/>
                                        <p:tgtEl>
                                          <p:spTgt spid="9"/>
                                        </p:tgtEl>
                                        <p:attrNameLst>
                                          <p:attrName>ppt_y</p:attrName>
                                        </p:attrNameLst>
                                      </p:cBhvr>
                                      <p:tavLst>
                                        <p:tav tm="0">
                                          <p:val>
                                            <p:strVal val="ppt_y"/>
                                          </p:val>
                                        </p:tav>
                                        <p:tav tm="100000">
                                          <p:val>
                                            <p:fltVal val="0.5"/>
                                          </p:val>
                                        </p:tav>
                                      </p:tavLst>
                                    </p:anim>
                                    <p:set>
                                      <p:cBhvr>
                                        <p:cTn id="112" dur="1" fill="hold">
                                          <p:stCondLst>
                                            <p:cond delay="1999"/>
                                          </p:stCondLst>
                                        </p:cTn>
                                        <p:tgtEl>
                                          <p:spTgt spid="9"/>
                                        </p:tgtEl>
                                        <p:attrNameLst>
                                          <p:attrName>style.visibility</p:attrName>
                                        </p:attrNameLst>
                                      </p:cBhvr>
                                      <p:to>
                                        <p:strVal val="hidden"/>
                                      </p:to>
                                    </p:set>
                                  </p:childTnLst>
                                </p:cTn>
                              </p:par>
                              <p:par>
                                <p:cTn id="113" presetID="8" presetClass="emph" presetSubtype="0" fill="hold" grpId="3" nodeType="withEffect">
                                  <p:stCondLst>
                                    <p:cond delay="0"/>
                                  </p:stCondLst>
                                  <p:childTnLst>
                                    <p:animRot by="21600000">
                                      <p:cBhvr>
                                        <p:cTn id="114" dur="2000" fill="hold"/>
                                        <p:tgtEl>
                                          <p:spTgt spid="3"/>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4"/>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9"/>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0"/>
                                        </p:tgtEl>
                                        <p:attrNameLst>
                                          <p:attrName>r</p:attrName>
                                        </p:attrNameLst>
                                      </p:cBhvr>
                                    </p:animRot>
                                  </p:childTnLst>
                                </p:cTn>
                              </p:par>
                              <p:par>
                                <p:cTn id="129" presetID="23" presetClass="exit" presetSubtype="544" fill="hold" nodeType="withEffect">
                                  <p:stCondLst>
                                    <p:cond delay="0"/>
                                  </p:stCondLst>
                                  <p:childTnLst>
                                    <p:anim calcmode="lin" valueType="num">
                                      <p:cBhvr>
                                        <p:cTn id="130" dur="2000"/>
                                        <p:tgtEl>
                                          <p:spTgt spid="10"/>
                                        </p:tgtEl>
                                        <p:attrNameLst>
                                          <p:attrName>ppt_w</p:attrName>
                                        </p:attrNameLst>
                                      </p:cBhvr>
                                      <p:tavLst>
                                        <p:tav tm="0">
                                          <p:val>
                                            <p:strVal val="ppt_w"/>
                                          </p:val>
                                        </p:tav>
                                        <p:tav tm="100000">
                                          <p:val>
                                            <p:fltVal val="0"/>
                                          </p:val>
                                        </p:tav>
                                      </p:tavLst>
                                    </p:anim>
                                    <p:anim calcmode="lin" valueType="num">
                                      <p:cBhvr>
                                        <p:cTn id="131" dur="2000"/>
                                        <p:tgtEl>
                                          <p:spTgt spid="10"/>
                                        </p:tgtEl>
                                        <p:attrNameLst>
                                          <p:attrName>ppt_h</p:attrName>
                                        </p:attrNameLst>
                                      </p:cBhvr>
                                      <p:tavLst>
                                        <p:tav tm="0">
                                          <p:val>
                                            <p:strVal val="ppt_h"/>
                                          </p:val>
                                        </p:tav>
                                        <p:tav tm="100000">
                                          <p:val>
                                            <p:fltVal val="0"/>
                                          </p:val>
                                        </p:tav>
                                      </p:tavLst>
                                    </p:anim>
                                    <p:anim calcmode="lin" valueType="num">
                                      <p:cBhvr>
                                        <p:cTn id="132" dur="2000"/>
                                        <p:tgtEl>
                                          <p:spTgt spid="10"/>
                                        </p:tgtEl>
                                        <p:attrNameLst>
                                          <p:attrName>ppt_x</p:attrName>
                                        </p:attrNameLst>
                                      </p:cBhvr>
                                      <p:tavLst>
                                        <p:tav tm="0">
                                          <p:val>
                                            <p:strVal val="ppt_x"/>
                                          </p:val>
                                        </p:tav>
                                        <p:tav tm="100000">
                                          <p:val>
                                            <p:fltVal val="0.5"/>
                                          </p:val>
                                        </p:tav>
                                      </p:tavLst>
                                    </p:anim>
                                    <p:anim calcmode="lin" valueType="num">
                                      <p:cBhvr>
                                        <p:cTn id="133" dur="2000"/>
                                        <p:tgtEl>
                                          <p:spTgt spid="10"/>
                                        </p:tgtEl>
                                        <p:attrNameLst>
                                          <p:attrName>ppt_y</p:attrName>
                                        </p:attrNameLst>
                                      </p:cBhvr>
                                      <p:tavLst>
                                        <p:tav tm="0">
                                          <p:val>
                                            <p:strVal val="ppt_y"/>
                                          </p:val>
                                        </p:tav>
                                        <p:tav tm="100000">
                                          <p:val>
                                            <p:fltVal val="0.5"/>
                                          </p:val>
                                        </p:tav>
                                      </p:tavLst>
                                    </p:anim>
                                    <p:set>
                                      <p:cBhvr>
                                        <p:cTn id="134" dur="1" fill="hold">
                                          <p:stCondLst>
                                            <p:cond delay="1999"/>
                                          </p:stCondLst>
                                        </p:cTn>
                                        <p:tgtEl>
                                          <p:spTgt spid="10"/>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strVal val="4/3*#ppt_w"/>
                                          </p:val>
                                        </p:tav>
                                        <p:tav tm="100000">
                                          <p:val>
                                            <p:strVal val="#ppt_w"/>
                                          </p:val>
                                        </p:tav>
                                      </p:tavLst>
                                    </p:anim>
                                    <p:anim calcmode="lin" valueType="num">
                                      <p:cBhvr>
                                        <p:cTn id="138" dur="2000" fill="hold"/>
                                        <p:tgtEl>
                                          <p:spTgt spid="2"/>
                                        </p:tgtEl>
                                        <p:attrNameLst>
                                          <p:attrName>ppt_h</p:attrName>
                                        </p:attrNameLst>
                                      </p:cBhvr>
                                      <p:tavLst>
                                        <p:tav tm="0">
                                          <p:val>
                                            <p:strVal val="4/3*#ppt_h"/>
                                          </p:val>
                                        </p:tav>
                                        <p:tav tm="100000">
                                          <p:val>
                                            <p:strVal val="#ppt_h"/>
                                          </p:val>
                                        </p:tav>
                                      </p:tavLst>
                                    </p:anim>
                                  </p:childTnLst>
                                </p:cTn>
                              </p:par>
                              <p:par>
                                <p:cTn id="139" presetID="21" presetClass="entr" presetSubtype="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wheel(2)">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B61ABA"/>
            </a:gs>
            <a:gs pos="50000">
              <a:srgbClr val="000070">
                <a:shade val="67500"/>
                <a:satMod val="115000"/>
              </a:srgbClr>
            </a:gs>
            <a:gs pos="100000">
              <a:srgbClr val="00007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02893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a:off x="2928926" y="0"/>
            <a:ext cx="1714512" cy="1285860"/>
          </a:xfrm>
          <a:prstGeom prst="diagStripe">
            <a:avLst>
              <a:gd name="adj" fmla="val 75747"/>
            </a:avLst>
          </a:prstGeom>
          <a:blipFill>
            <a:blip r:embed="rId3"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4572000" y="0"/>
            <a:ext cx="1643074" cy="1285860"/>
          </a:xfrm>
          <a:prstGeom prst="diagStripe">
            <a:avLst>
              <a:gd name="adj" fmla="val 74521"/>
            </a:avLst>
          </a:prstGeom>
          <a:blipFill>
            <a:blip r:embed="rId4"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2928926" y="500042"/>
            <a:ext cx="1714512" cy="1285860"/>
          </a:xfrm>
          <a:prstGeom prst="diagStripe">
            <a:avLst>
              <a:gd name="adj" fmla="val 75747"/>
            </a:avLst>
          </a:prstGeom>
          <a:blipFill>
            <a:blip r:embed="rId3"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72000" y="500042"/>
            <a:ext cx="1643074" cy="1285860"/>
          </a:xfrm>
          <a:prstGeom prst="diagStripe">
            <a:avLst>
              <a:gd name="adj" fmla="val 74521"/>
            </a:avLst>
          </a:prstGeom>
          <a:blipFill>
            <a:blip r:embed="rId4"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2928926" y="1071570"/>
            <a:ext cx="1714512" cy="1285860"/>
          </a:xfrm>
          <a:prstGeom prst="diagStripe">
            <a:avLst>
              <a:gd name="adj" fmla="val 75747"/>
            </a:avLst>
          </a:prstGeom>
          <a:blipFill>
            <a:blip r:embed="rId3"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572000" y="1071570"/>
            <a:ext cx="1643074" cy="1285860"/>
          </a:xfrm>
          <a:prstGeom prst="diagStripe">
            <a:avLst>
              <a:gd name="adj" fmla="val 74521"/>
            </a:avLst>
          </a:prstGeom>
          <a:blipFill>
            <a:blip r:embed="rId4"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2928926" y="1571612"/>
            <a:ext cx="1714512" cy="1285860"/>
          </a:xfrm>
          <a:prstGeom prst="diagStripe">
            <a:avLst>
              <a:gd name="adj" fmla="val 75747"/>
            </a:avLst>
          </a:prstGeom>
          <a:blipFill>
            <a:blip r:embed="rId3"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572000" y="1571612"/>
            <a:ext cx="1643074" cy="1285860"/>
          </a:xfrm>
          <a:prstGeom prst="diagStripe">
            <a:avLst>
              <a:gd name="adj" fmla="val 74521"/>
            </a:avLst>
          </a:prstGeom>
          <a:blipFill>
            <a:blip r:embed="rId4"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2928926" y="2000264"/>
            <a:ext cx="1714512" cy="1285860"/>
          </a:xfrm>
          <a:prstGeom prst="diagStripe">
            <a:avLst>
              <a:gd name="adj" fmla="val 75747"/>
            </a:avLst>
          </a:prstGeom>
          <a:blipFill>
            <a:blip r:embed="rId3"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572000" y="2000264"/>
            <a:ext cx="1643074" cy="1285860"/>
          </a:xfrm>
          <a:prstGeom prst="diagStripe">
            <a:avLst>
              <a:gd name="adj" fmla="val 74521"/>
            </a:avLst>
          </a:prstGeom>
          <a:blipFill>
            <a:blip r:embed="rId4"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2928926" y="2500306"/>
            <a:ext cx="1714512" cy="1285860"/>
          </a:xfrm>
          <a:prstGeom prst="diagStripe">
            <a:avLst>
              <a:gd name="adj" fmla="val 75747"/>
            </a:avLst>
          </a:prstGeom>
          <a:blipFill>
            <a:blip r:embed="rId3"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572000" y="2500306"/>
            <a:ext cx="1643074" cy="1285860"/>
          </a:xfrm>
          <a:prstGeom prst="diagStripe">
            <a:avLst>
              <a:gd name="adj" fmla="val 74521"/>
            </a:avLst>
          </a:prstGeom>
          <a:blipFill>
            <a:blip r:embed="rId4"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2928926" y="3071834"/>
            <a:ext cx="1714512" cy="1285860"/>
          </a:xfrm>
          <a:prstGeom prst="diagStripe">
            <a:avLst>
              <a:gd name="adj" fmla="val 75747"/>
            </a:avLst>
          </a:prstGeom>
          <a:blipFill>
            <a:blip r:embed="rId3"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572000" y="3071834"/>
            <a:ext cx="1643074" cy="1285860"/>
          </a:xfrm>
          <a:prstGeom prst="diagStripe">
            <a:avLst>
              <a:gd name="adj" fmla="val 74521"/>
            </a:avLst>
          </a:prstGeom>
          <a:blipFill>
            <a:blip r:embed="rId4"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2928926" y="3571876"/>
            <a:ext cx="1714512" cy="1285860"/>
          </a:xfrm>
          <a:prstGeom prst="diagStripe">
            <a:avLst>
              <a:gd name="adj" fmla="val 75747"/>
            </a:avLst>
          </a:prstGeom>
          <a:blipFill>
            <a:blip r:embed="rId3"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572000" y="3571876"/>
            <a:ext cx="1643074" cy="1285860"/>
          </a:xfrm>
          <a:prstGeom prst="diagStripe">
            <a:avLst>
              <a:gd name="adj" fmla="val 74521"/>
            </a:avLst>
          </a:prstGeom>
          <a:blipFill>
            <a:blip r:embed="rId4" cstate="print">
              <a:duotone>
                <a:prstClr val="black"/>
                <a:schemeClr val="accent1">
                  <a:tint val="45000"/>
                  <a:satMod val="400000"/>
                </a:scheme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2928926" y="4214842"/>
            <a:ext cx="1714512" cy="1285860"/>
          </a:xfrm>
          <a:prstGeom prst="diagStripe">
            <a:avLst>
              <a:gd name="adj" fmla="val 75747"/>
            </a:avLst>
          </a:prstGeom>
          <a:blipFill>
            <a:blip r:embed="rId3"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572000" y="4214842"/>
            <a:ext cx="1643074" cy="1285860"/>
          </a:xfrm>
          <a:prstGeom prst="diagStripe">
            <a:avLst>
              <a:gd name="adj" fmla="val 74521"/>
            </a:avLst>
          </a:prstGeom>
          <a:blipFill>
            <a:blip r:embed="rId4" cstate="print">
              <a:duotone>
                <a:prstClr val="black"/>
                <a:srgbClr val="B61ABA">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285784" y="-214332"/>
            <a:ext cx="9715568" cy="6286544"/>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3"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horizontal)">
                                      <p:cBhvr>
                                        <p:cTn id="81" dur="2000"/>
                                        <p:tgtEl>
                                          <p:spTgt spid="4"/>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horizontal)">
                                      <p:cBhvr>
                                        <p:cTn id="84" dur="2000"/>
                                        <p:tgtEl>
                                          <p:spTgt spid="5"/>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horizontal)">
                                      <p:cBhvr>
                                        <p:cTn id="87" dur="2000"/>
                                        <p:tgtEl>
                                          <p:spTgt spid="6"/>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linds(horizontal)">
                                      <p:cBhvr>
                                        <p:cTn id="90" dur="2000"/>
                                        <p:tgtEl>
                                          <p:spTgt spid="7"/>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blinds(horizontal)">
                                      <p:cBhvr>
                                        <p:cTn id="96" dur="2000"/>
                                        <p:tgtEl>
                                          <p:spTgt spid="9"/>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blinds(horizontal)">
                                      <p:cBhvr>
                                        <p:cTn id="99" dur="2000"/>
                                        <p:tgtEl>
                                          <p:spTgt spid="10"/>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blinds(horizontal)">
                                      <p:cBhvr>
                                        <p:cTn id="102" dur="2000"/>
                                        <p:tgtEl>
                                          <p:spTgt spid="11"/>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blinds(horizontal)">
                                      <p:cBhvr>
                                        <p:cTn id="105" dur="2000"/>
                                        <p:tgtEl>
                                          <p:spTgt spid="12"/>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blinds(horizontal)">
                                      <p:cBhvr>
                                        <p:cTn id="108" dur="2000"/>
                                        <p:tgtEl>
                                          <p:spTgt spid="13"/>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blinds(horizontal)">
                                      <p:cBhvr>
                                        <p:cTn id="111" dur="2000"/>
                                        <p:tgtEl>
                                          <p:spTgt spid="14"/>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linds(horizontal)">
                                      <p:cBhvr>
                                        <p:cTn id="114" dur="2000"/>
                                        <p:tgtEl>
                                          <p:spTgt spid="1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blinds(horizontal)">
                                      <p:cBhvr>
                                        <p:cTn id="117" dur="2000"/>
                                        <p:tgtEl>
                                          <p:spTgt spid="1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blinds(horizontal)">
                                      <p:cBhvr>
                                        <p:cTn id="120" dur="2000"/>
                                        <p:tgtEl>
                                          <p:spTgt spid="1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linds(horizontal)">
                                      <p:cBhvr>
                                        <p:cTn id="123" dur="2000"/>
                                        <p:tgtEl>
                                          <p:spTgt spid="1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blinds(horizontal)">
                                      <p:cBhvr>
                                        <p:cTn id="126" dur="2000"/>
                                        <p:tgtEl>
                                          <p:spTgt spid="1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blinds(horizontal)">
                                      <p:cBhvr>
                                        <p:cTn id="129" dur="2000"/>
                                        <p:tgtEl>
                                          <p:spTgt spid="2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blinds(horizontal)">
                                      <p:cBhvr>
                                        <p:cTn id="132" dur="2000"/>
                                        <p:tgtEl>
                                          <p:spTgt spid="21"/>
                                        </p:tgtEl>
                                      </p:cBhvr>
                                    </p:animEffect>
                                  </p:childTnLst>
                                </p:cTn>
                              </p:par>
                            </p:childTnLst>
                          </p:cTn>
                        </p:par>
                        <p:par>
                          <p:cTn id="133" fill="hold">
                            <p:stCondLst>
                              <p:cond delay="2000"/>
                            </p:stCondLst>
                            <p:childTnLst>
                              <p:par>
                                <p:cTn id="134" presetID="2" presetClass="exit" presetSubtype="2" fill="hold" grpId="2" nodeType="after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1+ppt_w/2"/>
                                          </p:val>
                                        </p:tav>
                                      </p:tavLst>
                                    </p:anim>
                                    <p:anim calcmode="lin" valueType="num">
                                      <p:cBhvr additive="base">
                                        <p:cTn id="136" dur="2000"/>
                                        <p:tgtEl>
                                          <p:spTgt spid="4"/>
                                        </p:tgtEl>
                                        <p:attrNameLst>
                                          <p:attrName>ppt_y</p:attrName>
                                        </p:attrNameLst>
                                      </p:cBhvr>
                                      <p:tavLst>
                                        <p:tav tm="0">
                                          <p:val>
                                            <p:strVal val="ppt_y"/>
                                          </p:val>
                                        </p:tav>
                                        <p:tav tm="100000">
                                          <p:val>
                                            <p:strVal val="ppt_y"/>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1+ppt_w/2"/>
                                          </p:val>
                                        </p:tav>
                                      </p:tavLst>
                                    </p:anim>
                                    <p:anim calcmode="lin" valueType="num">
                                      <p:cBhvr additive="base">
                                        <p:cTn id="140" dur="2000"/>
                                        <p:tgtEl>
                                          <p:spTgt spid="6"/>
                                        </p:tgtEl>
                                        <p:attrNameLst>
                                          <p:attrName>ppt_y</p:attrName>
                                        </p:attrNameLst>
                                      </p:cBhvr>
                                      <p:tavLst>
                                        <p:tav tm="0">
                                          <p:val>
                                            <p:strVal val="ppt_y"/>
                                          </p:val>
                                        </p:tav>
                                        <p:tav tm="100000">
                                          <p:val>
                                            <p:strVal val="ppt_y"/>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1+ppt_w/2"/>
                                          </p:val>
                                        </p:tav>
                                      </p:tavLst>
                                    </p:anim>
                                    <p:anim calcmode="lin" valueType="num">
                                      <p:cBhvr additive="base">
                                        <p:cTn id="144" dur="2000"/>
                                        <p:tgtEl>
                                          <p:spTgt spid="8"/>
                                        </p:tgtEl>
                                        <p:attrNameLst>
                                          <p:attrName>ppt_y</p:attrName>
                                        </p:attrNameLst>
                                      </p:cBhvr>
                                      <p:tavLst>
                                        <p:tav tm="0">
                                          <p:val>
                                            <p:strVal val="ppt_y"/>
                                          </p:val>
                                        </p:tav>
                                        <p:tav tm="100000">
                                          <p:val>
                                            <p:strVal val="ppt_y"/>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1+ppt_w/2"/>
                                          </p:val>
                                        </p:tav>
                                      </p:tavLst>
                                    </p:anim>
                                    <p:anim calcmode="lin" valueType="num">
                                      <p:cBhvr additive="base">
                                        <p:cTn id="148" dur="2000"/>
                                        <p:tgtEl>
                                          <p:spTgt spid="10"/>
                                        </p:tgtEl>
                                        <p:attrNameLst>
                                          <p:attrName>ppt_y</p:attrName>
                                        </p:attrNameLst>
                                      </p:cBhvr>
                                      <p:tavLst>
                                        <p:tav tm="0">
                                          <p:val>
                                            <p:strVal val="ppt_y"/>
                                          </p:val>
                                        </p:tav>
                                        <p:tav tm="100000">
                                          <p:val>
                                            <p:strVal val="ppt_y"/>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1+ppt_w/2"/>
                                          </p:val>
                                        </p:tav>
                                      </p:tavLst>
                                    </p:anim>
                                    <p:anim calcmode="lin" valueType="num">
                                      <p:cBhvr additive="base">
                                        <p:cTn id="152" dur="2000"/>
                                        <p:tgtEl>
                                          <p:spTgt spid="12"/>
                                        </p:tgtEl>
                                        <p:attrNameLst>
                                          <p:attrName>ppt_y</p:attrName>
                                        </p:attrNameLst>
                                      </p:cBhvr>
                                      <p:tavLst>
                                        <p:tav tm="0">
                                          <p:val>
                                            <p:strVal val="ppt_y"/>
                                          </p:val>
                                        </p:tav>
                                        <p:tav tm="100000">
                                          <p:val>
                                            <p:strVal val="ppt_y"/>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1+ppt_w/2"/>
                                          </p:val>
                                        </p:tav>
                                      </p:tavLst>
                                    </p:anim>
                                    <p:anim calcmode="lin" valueType="num">
                                      <p:cBhvr additive="base">
                                        <p:cTn id="156" dur="2000"/>
                                        <p:tgtEl>
                                          <p:spTgt spid="14"/>
                                        </p:tgtEl>
                                        <p:attrNameLst>
                                          <p:attrName>ppt_y</p:attrName>
                                        </p:attrNameLst>
                                      </p:cBhvr>
                                      <p:tavLst>
                                        <p:tav tm="0">
                                          <p:val>
                                            <p:strVal val="ppt_y"/>
                                          </p:val>
                                        </p:tav>
                                        <p:tav tm="100000">
                                          <p:val>
                                            <p:strVal val="ppt_y"/>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1+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2" presetClass="exit" presetSubtype="2" fill="hold" grpId="2" nodeType="withEffect">
                                  <p:stCondLst>
                                    <p:cond delay="0"/>
                                  </p:stCondLst>
                                  <p:childTnLst>
                                    <p:anim calcmode="lin" valueType="num">
                                      <p:cBhvr additive="base">
                                        <p:cTn id="163" dur="2000"/>
                                        <p:tgtEl>
                                          <p:spTgt spid="18"/>
                                        </p:tgtEl>
                                        <p:attrNameLst>
                                          <p:attrName>ppt_x</p:attrName>
                                        </p:attrNameLst>
                                      </p:cBhvr>
                                      <p:tavLst>
                                        <p:tav tm="0">
                                          <p:val>
                                            <p:strVal val="ppt_x"/>
                                          </p:val>
                                        </p:tav>
                                        <p:tav tm="100000">
                                          <p:val>
                                            <p:strVal val="1+ppt_w/2"/>
                                          </p:val>
                                        </p:tav>
                                      </p:tavLst>
                                    </p:anim>
                                    <p:anim calcmode="lin" valueType="num">
                                      <p:cBhvr additive="base">
                                        <p:cTn id="164" dur="2000"/>
                                        <p:tgtEl>
                                          <p:spTgt spid="18"/>
                                        </p:tgtEl>
                                        <p:attrNameLst>
                                          <p:attrName>ppt_y</p:attrName>
                                        </p:attrNameLst>
                                      </p:cBhvr>
                                      <p:tavLst>
                                        <p:tav tm="0">
                                          <p:val>
                                            <p:strVal val="ppt_y"/>
                                          </p:val>
                                        </p:tav>
                                        <p:tav tm="100000">
                                          <p:val>
                                            <p:strVal val="ppt_y"/>
                                          </p:val>
                                        </p:tav>
                                      </p:tavLst>
                                    </p:anim>
                                    <p:set>
                                      <p:cBhvr>
                                        <p:cTn id="165" dur="1" fill="hold">
                                          <p:stCondLst>
                                            <p:cond delay="1999"/>
                                          </p:stCondLst>
                                        </p:cTn>
                                        <p:tgtEl>
                                          <p:spTgt spid="18"/>
                                        </p:tgtEl>
                                        <p:attrNameLst>
                                          <p:attrName>style.visibility</p:attrName>
                                        </p:attrNameLst>
                                      </p:cBhvr>
                                      <p:to>
                                        <p:strVal val="hidden"/>
                                      </p:to>
                                    </p:set>
                                  </p:childTnLst>
                                </p:cTn>
                              </p:par>
                              <p:par>
                                <p:cTn id="166" presetID="2" presetClass="exit" presetSubtype="2" fill="hold" grpId="2" nodeType="withEffect">
                                  <p:stCondLst>
                                    <p:cond delay="0"/>
                                  </p:stCondLst>
                                  <p:childTnLst>
                                    <p:anim calcmode="lin" valueType="num">
                                      <p:cBhvr additive="base">
                                        <p:cTn id="167" dur="2000"/>
                                        <p:tgtEl>
                                          <p:spTgt spid="20"/>
                                        </p:tgtEl>
                                        <p:attrNameLst>
                                          <p:attrName>ppt_x</p:attrName>
                                        </p:attrNameLst>
                                      </p:cBhvr>
                                      <p:tavLst>
                                        <p:tav tm="0">
                                          <p:val>
                                            <p:strVal val="ppt_x"/>
                                          </p:val>
                                        </p:tav>
                                        <p:tav tm="100000">
                                          <p:val>
                                            <p:strVal val="1+ppt_w/2"/>
                                          </p:val>
                                        </p:tav>
                                      </p:tavLst>
                                    </p:anim>
                                    <p:anim calcmode="lin" valueType="num">
                                      <p:cBhvr additive="base">
                                        <p:cTn id="168" dur="2000"/>
                                        <p:tgtEl>
                                          <p:spTgt spid="20"/>
                                        </p:tgtEl>
                                        <p:attrNameLst>
                                          <p:attrName>ppt_y</p:attrName>
                                        </p:attrNameLst>
                                      </p:cBhvr>
                                      <p:tavLst>
                                        <p:tav tm="0">
                                          <p:val>
                                            <p:strVal val="ppt_y"/>
                                          </p:val>
                                        </p:tav>
                                        <p:tav tm="100000">
                                          <p:val>
                                            <p:strVal val="ppt_y"/>
                                          </p:val>
                                        </p:tav>
                                      </p:tavLst>
                                    </p:anim>
                                    <p:set>
                                      <p:cBhvr>
                                        <p:cTn id="169" dur="1" fill="hold">
                                          <p:stCondLst>
                                            <p:cond delay="1999"/>
                                          </p:stCondLst>
                                        </p:cTn>
                                        <p:tgtEl>
                                          <p:spTgt spid="20"/>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5"/>
                                        </p:tgtEl>
                                        <p:attrNameLst>
                                          <p:attrName>ppt_x</p:attrName>
                                        </p:attrNameLst>
                                      </p:cBhvr>
                                      <p:tavLst>
                                        <p:tav tm="0">
                                          <p:val>
                                            <p:strVal val="ppt_x"/>
                                          </p:val>
                                        </p:tav>
                                        <p:tav tm="100000">
                                          <p:val>
                                            <p:strVal val="0-ppt_w/2"/>
                                          </p:val>
                                        </p:tav>
                                      </p:tavLst>
                                    </p:anim>
                                    <p:anim calcmode="lin" valueType="num">
                                      <p:cBhvr additive="base">
                                        <p:cTn id="172" dur="2000"/>
                                        <p:tgtEl>
                                          <p:spTgt spid="5"/>
                                        </p:tgtEl>
                                        <p:attrNameLst>
                                          <p:attrName>ppt_y</p:attrName>
                                        </p:attrNameLst>
                                      </p:cBhvr>
                                      <p:tavLst>
                                        <p:tav tm="0">
                                          <p:val>
                                            <p:strVal val="ppt_y"/>
                                          </p:val>
                                        </p:tav>
                                        <p:tav tm="100000">
                                          <p:val>
                                            <p:strVal val="ppt_y"/>
                                          </p:val>
                                        </p:tav>
                                      </p:tavLst>
                                    </p:anim>
                                    <p:set>
                                      <p:cBhvr>
                                        <p:cTn id="173" dur="1" fill="hold">
                                          <p:stCondLst>
                                            <p:cond delay="1999"/>
                                          </p:stCondLst>
                                        </p:cTn>
                                        <p:tgtEl>
                                          <p:spTgt spid="5"/>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0-ppt_w/2"/>
                                          </p:val>
                                        </p:tav>
                                      </p:tavLst>
                                    </p:anim>
                                    <p:anim calcmode="lin" valueType="num">
                                      <p:cBhvr additive="base">
                                        <p:cTn id="176" dur="2000"/>
                                        <p:tgtEl>
                                          <p:spTgt spid="7"/>
                                        </p:tgtEl>
                                        <p:attrNameLst>
                                          <p:attrName>ppt_y</p:attrName>
                                        </p:attrNameLst>
                                      </p:cBhvr>
                                      <p:tavLst>
                                        <p:tav tm="0">
                                          <p:val>
                                            <p:strVal val="ppt_y"/>
                                          </p:val>
                                        </p:tav>
                                        <p:tav tm="100000">
                                          <p:val>
                                            <p:strVal val="ppt_y"/>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0-ppt_w/2"/>
                                          </p:val>
                                        </p:tav>
                                      </p:tavLst>
                                    </p:anim>
                                    <p:anim calcmode="lin" valueType="num">
                                      <p:cBhvr additive="base">
                                        <p:cTn id="180" dur="2000"/>
                                        <p:tgtEl>
                                          <p:spTgt spid="9"/>
                                        </p:tgtEl>
                                        <p:attrNameLst>
                                          <p:attrName>ppt_y</p:attrName>
                                        </p:attrNameLst>
                                      </p:cBhvr>
                                      <p:tavLst>
                                        <p:tav tm="0">
                                          <p:val>
                                            <p:strVal val="ppt_y"/>
                                          </p:val>
                                        </p:tav>
                                        <p:tav tm="100000">
                                          <p:val>
                                            <p:strVal val="ppt_y"/>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1"/>
                                        </p:tgtEl>
                                        <p:attrNameLst>
                                          <p:attrName>ppt_x</p:attrName>
                                        </p:attrNameLst>
                                      </p:cBhvr>
                                      <p:tavLst>
                                        <p:tav tm="0">
                                          <p:val>
                                            <p:strVal val="ppt_x"/>
                                          </p:val>
                                        </p:tav>
                                        <p:tav tm="100000">
                                          <p:val>
                                            <p:strVal val="0-ppt_w/2"/>
                                          </p:val>
                                        </p:tav>
                                      </p:tavLst>
                                    </p:anim>
                                    <p:anim calcmode="lin" valueType="num">
                                      <p:cBhvr additive="base">
                                        <p:cTn id="184" dur="2000"/>
                                        <p:tgtEl>
                                          <p:spTgt spid="11"/>
                                        </p:tgtEl>
                                        <p:attrNameLst>
                                          <p:attrName>ppt_y</p:attrName>
                                        </p:attrNameLst>
                                      </p:cBhvr>
                                      <p:tavLst>
                                        <p:tav tm="0">
                                          <p:val>
                                            <p:strVal val="ppt_y"/>
                                          </p:val>
                                        </p:tav>
                                        <p:tav tm="100000">
                                          <p:val>
                                            <p:strVal val="ppt_y"/>
                                          </p:val>
                                        </p:tav>
                                      </p:tavLst>
                                    </p:anim>
                                    <p:set>
                                      <p:cBhvr>
                                        <p:cTn id="185" dur="1" fill="hold">
                                          <p:stCondLst>
                                            <p:cond delay="1999"/>
                                          </p:stCondLst>
                                        </p:cTn>
                                        <p:tgtEl>
                                          <p:spTgt spid="11"/>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13"/>
                                        </p:tgtEl>
                                        <p:attrNameLst>
                                          <p:attrName>ppt_x</p:attrName>
                                        </p:attrNameLst>
                                      </p:cBhvr>
                                      <p:tavLst>
                                        <p:tav tm="0">
                                          <p:val>
                                            <p:strVal val="ppt_x"/>
                                          </p:val>
                                        </p:tav>
                                        <p:tav tm="100000">
                                          <p:val>
                                            <p:strVal val="0-ppt_w/2"/>
                                          </p:val>
                                        </p:tav>
                                      </p:tavLst>
                                    </p:anim>
                                    <p:anim calcmode="lin" valueType="num">
                                      <p:cBhvr additive="base">
                                        <p:cTn id="188" dur="2000"/>
                                        <p:tgtEl>
                                          <p:spTgt spid="13"/>
                                        </p:tgtEl>
                                        <p:attrNameLst>
                                          <p:attrName>ppt_y</p:attrName>
                                        </p:attrNameLst>
                                      </p:cBhvr>
                                      <p:tavLst>
                                        <p:tav tm="0">
                                          <p:val>
                                            <p:strVal val="ppt_y"/>
                                          </p:val>
                                        </p:tav>
                                        <p:tav tm="100000">
                                          <p:val>
                                            <p:strVal val="ppt_y"/>
                                          </p:val>
                                        </p:tav>
                                      </p:tavLst>
                                    </p:anim>
                                    <p:set>
                                      <p:cBhvr>
                                        <p:cTn id="189" dur="1" fill="hold">
                                          <p:stCondLst>
                                            <p:cond delay="1999"/>
                                          </p:stCondLst>
                                        </p:cTn>
                                        <p:tgtEl>
                                          <p:spTgt spid="1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2000"/>
                                        <p:tgtEl>
                                          <p:spTgt spid="15"/>
                                        </p:tgtEl>
                                        <p:attrNameLst>
                                          <p:attrName>ppt_x</p:attrName>
                                        </p:attrNameLst>
                                      </p:cBhvr>
                                      <p:tavLst>
                                        <p:tav tm="0">
                                          <p:val>
                                            <p:strVal val="ppt_x"/>
                                          </p:val>
                                        </p:tav>
                                        <p:tav tm="100000">
                                          <p:val>
                                            <p:strVal val="0-ppt_w/2"/>
                                          </p:val>
                                        </p:tav>
                                      </p:tavLst>
                                    </p:anim>
                                    <p:anim calcmode="lin" valueType="num">
                                      <p:cBhvr additive="base">
                                        <p:cTn id="192" dur="2000"/>
                                        <p:tgtEl>
                                          <p:spTgt spid="15"/>
                                        </p:tgtEl>
                                        <p:attrNameLst>
                                          <p:attrName>ppt_y</p:attrName>
                                        </p:attrNameLst>
                                      </p:cBhvr>
                                      <p:tavLst>
                                        <p:tav tm="0">
                                          <p:val>
                                            <p:strVal val="ppt_y"/>
                                          </p:val>
                                        </p:tav>
                                        <p:tav tm="100000">
                                          <p:val>
                                            <p:strVal val="ppt_y"/>
                                          </p:val>
                                        </p:tav>
                                      </p:tavLst>
                                    </p:anim>
                                    <p:set>
                                      <p:cBhvr>
                                        <p:cTn id="193" dur="1" fill="hold">
                                          <p:stCondLst>
                                            <p:cond delay="1999"/>
                                          </p:stCondLst>
                                        </p:cTn>
                                        <p:tgtEl>
                                          <p:spTgt spid="15"/>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2000"/>
                                        <p:tgtEl>
                                          <p:spTgt spid="17"/>
                                        </p:tgtEl>
                                        <p:attrNameLst>
                                          <p:attrName>ppt_x</p:attrName>
                                        </p:attrNameLst>
                                      </p:cBhvr>
                                      <p:tavLst>
                                        <p:tav tm="0">
                                          <p:val>
                                            <p:strVal val="ppt_x"/>
                                          </p:val>
                                        </p:tav>
                                        <p:tav tm="100000">
                                          <p:val>
                                            <p:strVal val="0-ppt_w/2"/>
                                          </p:val>
                                        </p:tav>
                                      </p:tavLst>
                                    </p:anim>
                                    <p:anim calcmode="lin" valueType="num">
                                      <p:cBhvr additive="base">
                                        <p:cTn id="196" dur="2000"/>
                                        <p:tgtEl>
                                          <p:spTgt spid="17"/>
                                        </p:tgtEl>
                                        <p:attrNameLst>
                                          <p:attrName>ppt_y</p:attrName>
                                        </p:attrNameLst>
                                      </p:cBhvr>
                                      <p:tavLst>
                                        <p:tav tm="0">
                                          <p:val>
                                            <p:strVal val="ppt_y"/>
                                          </p:val>
                                        </p:tav>
                                        <p:tav tm="100000">
                                          <p:val>
                                            <p:strVal val="ppt_y"/>
                                          </p:val>
                                        </p:tav>
                                      </p:tavLst>
                                    </p:anim>
                                    <p:set>
                                      <p:cBhvr>
                                        <p:cTn id="197" dur="1" fill="hold">
                                          <p:stCondLst>
                                            <p:cond delay="1999"/>
                                          </p:stCondLst>
                                        </p:cTn>
                                        <p:tgtEl>
                                          <p:spTgt spid="17"/>
                                        </p:tgtEl>
                                        <p:attrNameLst>
                                          <p:attrName>style.visibility</p:attrName>
                                        </p:attrNameLst>
                                      </p:cBhvr>
                                      <p:to>
                                        <p:strVal val="hidden"/>
                                      </p:to>
                                    </p:set>
                                  </p:childTnLst>
                                </p:cTn>
                              </p:par>
                              <p:par>
                                <p:cTn id="198" presetID="2" presetClass="exit" presetSubtype="8" fill="hold" grpId="2" nodeType="withEffect">
                                  <p:stCondLst>
                                    <p:cond delay="0"/>
                                  </p:stCondLst>
                                  <p:childTnLst>
                                    <p:anim calcmode="lin" valueType="num">
                                      <p:cBhvr additive="base">
                                        <p:cTn id="199" dur="2000"/>
                                        <p:tgtEl>
                                          <p:spTgt spid="19"/>
                                        </p:tgtEl>
                                        <p:attrNameLst>
                                          <p:attrName>ppt_x</p:attrName>
                                        </p:attrNameLst>
                                      </p:cBhvr>
                                      <p:tavLst>
                                        <p:tav tm="0">
                                          <p:val>
                                            <p:strVal val="ppt_x"/>
                                          </p:val>
                                        </p:tav>
                                        <p:tav tm="100000">
                                          <p:val>
                                            <p:strVal val="0-ppt_w/2"/>
                                          </p:val>
                                        </p:tav>
                                      </p:tavLst>
                                    </p:anim>
                                    <p:anim calcmode="lin" valueType="num">
                                      <p:cBhvr additive="base">
                                        <p:cTn id="200" dur="2000"/>
                                        <p:tgtEl>
                                          <p:spTgt spid="19"/>
                                        </p:tgtEl>
                                        <p:attrNameLst>
                                          <p:attrName>ppt_y</p:attrName>
                                        </p:attrNameLst>
                                      </p:cBhvr>
                                      <p:tavLst>
                                        <p:tav tm="0">
                                          <p:val>
                                            <p:strVal val="ppt_y"/>
                                          </p:val>
                                        </p:tav>
                                        <p:tav tm="100000">
                                          <p:val>
                                            <p:strVal val="ppt_y"/>
                                          </p:val>
                                        </p:tav>
                                      </p:tavLst>
                                    </p:anim>
                                    <p:set>
                                      <p:cBhvr>
                                        <p:cTn id="201" dur="1" fill="hold">
                                          <p:stCondLst>
                                            <p:cond delay="1999"/>
                                          </p:stCondLst>
                                        </p:cTn>
                                        <p:tgtEl>
                                          <p:spTgt spid="19"/>
                                        </p:tgtEl>
                                        <p:attrNameLst>
                                          <p:attrName>style.visibility</p:attrName>
                                        </p:attrNameLst>
                                      </p:cBhvr>
                                      <p:to>
                                        <p:strVal val="hidden"/>
                                      </p:to>
                                    </p:set>
                                  </p:childTnLst>
                                </p:cTn>
                              </p:par>
                              <p:par>
                                <p:cTn id="202" presetID="2" presetClass="exit" presetSubtype="8" fill="hold" grpId="2"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0-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3" presetClass="exit" presetSubtype="5" fill="hold" grpId="3" nodeType="withEffect">
                                  <p:stCondLst>
                                    <p:cond delay="0"/>
                                  </p:stCondLst>
                                  <p:childTnLst>
                                    <p:animEffect transition="out" filter="blinds(vertical)">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3" presetClass="exit" presetSubtype="5" fill="hold" grpId="3" nodeType="withEffect">
                                  <p:stCondLst>
                                    <p:cond delay="0"/>
                                  </p:stCondLst>
                                  <p:childTnLst>
                                    <p:animEffect transition="out" filter="blinds(vertical)">
                                      <p:cBhvr>
                                        <p:cTn id="210" dur="2000"/>
                                        <p:tgtEl>
                                          <p:spTgt spid="5"/>
                                        </p:tgtEl>
                                      </p:cBhvr>
                                    </p:animEffect>
                                    <p:set>
                                      <p:cBhvr>
                                        <p:cTn id="211" dur="1" fill="hold">
                                          <p:stCondLst>
                                            <p:cond delay="1999"/>
                                          </p:stCondLst>
                                        </p:cTn>
                                        <p:tgtEl>
                                          <p:spTgt spid="5"/>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2000"/>
                                        <p:tgtEl>
                                          <p:spTgt spid="6"/>
                                        </p:tgtEl>
                                      </p:cBhvr>
                                    </p:animEffect>
                                    <p:set>
                                      <p:cBhvr>
                                        <p:cTn id="214" dur="1" fill="hold">
                                          <p:stCondLst>
                                            <p:cond delay="1999"/>
                                          </p:stCondLst>
                                        </p:cTn>
                                        <p:tgtEl>
                                          <p:spTgt spid="6"/>
                                        </p:tgtEl>
                                        <p:attrNameLst>
                                          <p:attrName>style.visibility</p:attrName>
                                        </p:attrNameLst>
                                      </p:cBhvr>
                                      <p:to>
                                        <p:strVal val="hidden"/>
                                      </p:to>
                                    </p:set>
                                  </p:childTnLst>
                                </p:cTn>
                              </p:par>
                              <p:par>
                                <p:cTn id="215" presetID="3" presetClass="exit" presetSubtype="5" fill="hold" grpId="3" nodeType="withEffect">
                                  <p:stCondLst>
                                    <p:cond delay="0"/>
                                  </p:stCondLst>
                                  <p:childTnLst>
                                    <p:animEffect transition="out" filter="blinds(vertical)">
                                      <p:cBhvr>
                                        <p:cTn id="216" dur="2000"/>
                                        <p:tgtEl>
                                          <p:spTgt spid="7"/>
                                        </p:tgtEl>
                                      </p:cBhvr>
                                    </p:animEffect>
                                    <p:set>
                                      <p:cBhvr>
                                        <p:cTn id="217" dur="1" fill="hold">
                                          <p:stCondLst>
                                            <p:cond delay="1999"/>
                                          </p:stCondLst>
                                        </p:cTn>
                                        <p:tgtEl>
                                          <p:spTgt spid="7"/>
                                        </p:tgtEl>
                                        <p:attrNameLst>
                                          <p:attrName>style.visibility</p:attrName>
                                        </p:attrNameLst>
                                      </p:cBhvr>
                                      <p:to>
                                        <p:strVal val="hidden"/>
                                      </p:to>
                                    </p:set>
                                  </p:childTnLst>
                                </p:cTn>
                              </p:par>
                              <p:par>
                                <p:cTn id="218" presetID="3" presetClass="exit" presetSubtype="5" fill="hold" grpId="3" nodeType="withEffect">
                                  <p:stCondLst>
                                    <p:cond delay="0"/>
                                  </p:stCondLst>
                                  <p:childTnLst>
                                    <p:animEffect transition="out" filter="blinds(vertic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5" fill="hold" grpId="3" nodeType="withEffect">
                                  <p:stCondLst>
                                    <p:cond delay="0"/>
                                  </p:stCondLst>
                                  <p:childTnLst>
                                    <p:animEffect transition="out" filter="blinds(vertical)">
                                      <p:cBhvr>
                                        <p:cTn id="222" dur="2000"/>
                                        <p:tgtEl>
                                          <p:spTgt spid="9"/>
                                        </p:tgtEl>
                                      </p:cBhvr>
                                    </p:animEffect>
                                    <p:set>
                                      <p:cBhvr>
                                        <p:cTn id="223" dur="1" fill="hold">
                                          <p:stCondLst>
                                            <p:cond delay="1999"/>
                                          </p:stCondLst>
                                        </p:cTn>
                                        <p:tgtEl>
                                          <p:spTgt spid="9"/>
                                        </p:tgtEl>
                                        <p:attrNameLst>
                                          <p:attrName>style.visibility</p:attrName>
                                        </p:attrNameLst>
                                      </p:cBhvr>
                                      <p:to>
                                        <p:strVal val="hidden"/>
                                      </p:to>
                                    </p:set>
                                  </p:childTnLst>
                                </p:cTn>
                              </p:par>
                              <p:par>
                                <p:cTn id="224" presetID="3" presetClass="exit" presetSubtype="5" fill="hold" grpId="3" nodeType="withEffect">
                                  <p:stCondLst>
                                    <p:cond delay="0"/>
                                  </p:stCondLst>
                                  <p:childTnLst>
                                    <p:animEffect transition="out" filter="blinds(vertical)">
                                      <p:cBhvr>
                                        <p:cTn id="225" dur="2000"/>
                                        <p:tgtEl>
                                          <p:spTgt spid="10"/>
                                        </p:tgtEl>
                                      </p:cBhvr>
                                    </p:animEffect>
                                    <p:set>
                                      <p:cBhvr>
                                        <p:cTn id="226" dur="1" fill="hold">
                                          <p:stCondLst>
                                            <p:cond delay="1999"/>
                                          </p:stCondLst>
                                        </p:cTn>
                                        <p:tgtEl>
                                          <p:spTgt spid="10"/>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2000"/>
                                        <p:tgtEl>
                                          <p:spTgt spid="11"/>
                                        </p:tgtEl>
                                      </p:cBhvr>
                                    </p:animEffect>
                                    <p:set>
                                      <p:cBhvr>
                                        <p:cTn id="229" dur="1" fill="hold">
                                          <p:stCondLst>
                                            <p:cond delay="1999"/>
                                          </p:stCondLst>
                                        </p:cTn>
                                        <p:tgtEl>
                                          <p:spTgt spid="11"/>
                                        </p:tgtEl>
                                        <p:attrNameLst>
                                          <p:attrName>style.visibility</p:attrName>
                                        </p:attrNameLst>
                                      </p:cBhvr>
                                      <p:to>
                                        <p:strVal val="hidden"/>
                                      </p:to>
                                    </p:set>
                                  </p:childTnLst>
                                </p:cTn>
                              </p:par>
                              <p:par>
                                <p:cTn id="230" presetID="3" presetClass="exit" presetSubtype="5" fill="hold" grpId="3" nodeType="withEffect">
                                  <p:stCondLst>
                                    <p:cond delay="0"/>
                                  </p:stCondLst>
                                  <p:childTnLst>
                                    <p:animEffect transition="out" filter="blinds(vertical)">
                                      <p:cBhvr>
                                        <p:cTn id="231" dur="2000"/>
                                        <p:tgtEl>
                                          <p:spTgt spid="12"/>
                                        </p:tgtEl>
                                      </p:cBhvr>
                                    </p:animEffect>
                                    <p:set>
                                      <p:cBhvr>
                                        <p:cTn id="232" dur="1" fill="hold">
                                          <p:stCondLst>
                                            <p:cond delay="1999"/>
                                          </p:stCondLst>
                                        </p:cTn>
                                        <p:tgtEl>
                                          <p:spTgt spid="12"/>
                                        </p:tgtEl>
                                        <p:attrNameLst>
                                          <p:attrName>style.visibility</p:attrName>
                                        </p:attrNameLst>
                                      </p:cBhvr>
                                      <p:to>
                                        <p:strVal val="hidden"/>
                                      </p:to>
                                    </p:set>
                                  </p:childTnLst>
                                </p:cTn>
                              </p:par>
                              <p:par>
                                <p:cTn id="233" presetID="3" presetClass="exit" presetSubtype="5" fill="hold" grpId="3" nodeType="withEffect">
                                  <p:stCondLst>
                                    <p:cond delay="0"/>
                                  </p:stCondLst>
                                  <p:childTnLst>
                                    <p:animEffect transition="out" filter="blinds(vertical)">
                                      <p:cBhvr>
                                        <p:cTn id="234" dur="2000"/>
                                        <p:tgtEl>
                                          <p:spTgt spid="13"/>
                                        </p:tgtEl>
                                      </p:cBhvr>
                                    </p:animEffect>
                                    <p:set>
                                      <p:cBhvr>
                                        <p:cTn id="235" dur="1" fill="hold">
                                          <p:stCondLst>
                                            <p:cond delay="1999"/>
                                          </p:stCondLst>
                                        </p:cTn>
                                        <p:tgtEl>
                                          <p:spTgt spid="13"/>
                                        </p:tgtEl>
                                        <p:attrNameLst>
                                          <p:attrName>style.visibility</p:attrName>
                                        </p:attrNameLst>
                                      </p:cBhvr>
                                      <p:to>
                                        <p:strVal val="hidden"/>
                                      </p:to>
                                    </p:set>
                                  </p:childTnLst>
                                </p:cTn>
                              </p:par>
                              <p:par>
                                <p:cTn id="236" presetID="3" presetClass="exit" presetSubtype="5" fill="hold" grpId="3" nodeType="withEffect">
                                  <p:stCondLst>
                                    <p:cond delay="0"/>
                                  </p:stCondLst>
                                  <p:childTnLst>
                                    <p:animEffect transition="out" filter="blinds(vertical)">
                                      <p:cBhvr>
                                        <p:cTn id="237" dur="2000"/>
                                        <p:tgtEl>
                                          <p:spTgt spid="14"/>
                                        </p:tgtEl>
                                      </p:cBhvr>
                                    </p:animEffect>
                                    <p:set>
                                      <p:cBhvr>
                                        <p:cTn id="238" dur="1" fill="hold">
                                          <p:stCondLst>
                                            <p:cond delay="1999"/>
                                          </p:stCondLst>
                                        </p:cTn>
                                        <p:tgtEl>
                                          <p:spTgt spid="14"/>
                                        </p:tgtEl>
                                        <p:attrNameLst>
                                          <p:attrName>style.visibility</p:attrName>
                                        </p:attrNameLst>
                                      </p:cBhvr>
                                      <p:to>
                                        <p:strVal val="hidden"/>
                                      </p:to>
                                    </p:set>
                                  </p:childTnLst>
                                </p:cTn>
                              </p:par>
                              <p:par>
                                <p:cTn id="239" presetID="3" presetClass="exit" presetSubtype="5" fill="hold" grpId="3" nodeType="withEffect">
                                  <p:stCondLst>
                                    <p:cond delay="0"/>
                                  </p:stCondLst>
                                  <p:childTnLst>
                                    <p:animEffect transition="out" filter="blinds(vertical)">
                                      <p:cBhvr>
                                        <p:cTn id="240" dur="2000"/>
                                        <p:tgtEl>
                                          <p:spTgt spid="15"/>
                                        </p:tgtEl>
                                      </p:cBhvr>
                                    </p:animEffect>
                                    <p:set>
                                      <p:cBhvr>
                                        <p:cTn id="241" dur="1" fill="hold">
                                          <p:stCondLst>
                                            <p:cond delay="1999"/>
                                          </p:stCondLst>
                                        </p:cTn>
                                        <p:tgtEl>
                                          <p:spTgt spid="15"/>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2000"/>
                                        <p:tgtEl>
                                          <p:spTgt spid="16"/>
                                        </p:tgtEl>
                                      </p:cBhvr>
                                    </p:animEffect>
                                    <p:set>
                                      <p:cBhvr>
                                        <p:cTn id="244" dur="1" fill="hold">
                                          <p:stCondLst>
                                            <p:cond delay="1999"/>
                                          </p:stCondLst>
                                        </p:cTn>
                                        <p:tgtEl>
                                          <p:spTgt spid="16"/>
                                        </p:tgtEl>
                                        <p:attrNameLst>
                                          <p:attrName>style.visibility</p:attrName>
                                        </p:attrNameLst>
                                      </p:cBhvr>
                                      <p:to>
                                        <p:strVal val="hidden"/>
                                      </p:to>
                                    </p:set>
                                  </p:childTnLst>
                                </p:cTn>
                              </p:par>
                              <p:par>
                                <p:cTn id="245" presetID="3" presetClass="exit" presetSubtype="5" fill="hold" grpId="3" nodeType="withEffect">
                                  <p:stCondLst>
                                    <p:cond delay="0"/>
                                  </p:stCondLst>
                                  <p:childTnLst>
                                    <p:animEffect transition="out" filter="blinds(vertical)">
                                      <p:cBhvr>
                                        <p:cTn id="246" dur="2000"/>
                                        <p:tgtEl>
                                          <p:spTgt spid="17"/>
                                        </p:tgtEl>
                                      </p:cBhvr>
                                    </p:animEffect>
                                    <p:set>
                                      <p:cBhvr>
                                        <p:cTn id="247" dur="1" fill="hold">
                                          <p:stCondLst>
                                            <p:cond delay="1999"/>
                                          </p:stCondLst>
                                        </p:cTn>
                                        <p:tgtEl>
                                          <p:spTgt spid="17"/>
                                        </p:tgtEl>
                                        <p:attrNameLst>
                                          <p:attrName>style.visibility</p:attrName>
                                        </p:attrNameLst>
                                      </p:cBhvr>
                                      <p:to>
                                        <p:strVal val="hidden"/>
                                      </p:to>
                                    </p:set>
                                  </p:childTnLst>
                                </p:cTn>
                              </p:par>
                              <p:par>
                                <p:cTn id="248" presetID="3" presetClass="exit" presetSubtype="5" fill="hold" grpId="3" nodeType="withEffect">
                                  <p:stCondLst>
                                    <p:cond delay="0"/>
                                  </p:stCondLst>
                                  <p:childTnLst>
                                    <p:animEffect transition="out" filter="blinds(vertical)">
                                      <p:cBhvr>
                                        <p:cTn id="249" dur="2000"/>
                                        <p:tgtEl>
                                          <p:spTgt spid="18"/>
                                        </p:tgtEl>
                                      </p:cBhvr>
                                    </p:animEffect>
                                    <p:set>
                                      <p:cBhvr>
                                        <p:cTn id="250" dur="1" fill="hold">
                                          <p:stCondLst>
                                            <p:cond delay="1999"/>
                                          </p:stCondLst>
                                        </p:cTn>
                                        <p:tgtEl>
                                          <p:spTgt spid="18"/>
                                        </p:tgtEl>
                                        <p:attrNameLst>
                                          <p:attrName>style.visibility</p:attrName>
                                        </p:attrNameLst>
                                      </p:cBhvr>
                                      <p:to>
                                        <p:strVal val="hidden"/>
                                      </p:to>
                                    </p:set>
                                  </p:childTnLst>
                                </p:cTn>
                              </p:par>
                              <p:par>
                                <p:cTn id="251" presetID="3" presetClass="exit" presetSubtype="5" fill="hold" grpId="3" nodeType="withEffect">
                                  <p:stCondLst>
                                    <p:cond delay="0"/>
                                  </p:stCondLst>
                                  <p:childTnLst>
                                    <p:animEffect transition="out" filter="blinds(vertical)">
                                      <p:cBhvr>
                                        <p:cTn id="252" dur="2000"/>
                                        <p:tgtEl>
                                          <p:spTgt spid="19"/>
                                        </p:tgtEl>
                                      </p:cBhvr>
                                    </p:animEffect>
                                    <p:set>
                                      <p:cBhvr>
                                        <p:cTn id="253" dur="1" fill="hold">
                                          <p:stCondLst>
                                            <p:cond delay="1999"/>
                                          </p:stCondLst>
                                        </p:cTn>
                                        <p:tgtEl>
                                          <p:spTgt spid="19"/>
                                        </p:tgtEl>
                                        <p:attrNameLst>
                                          <p:attrName>style.visibility</p:attrName>
                                        </p:attrNameLst>
                                      </p:cBhvr>
                                      <p:to>
                                        <p:strVal val="hidden"/>
                                      </p:to>
                                    </p:set>
                                  </p:childTnLst>
                                </p:cTn>
                              </p:par>
                              <p:par>
                                <p:cTn id="254" presetID="3" presetClass="exit" presetSubtype="5" fill="hold" grpId="3" nodeType="withEffect">
                                  <p:stCondLst>
                                    <p:cond delay="0"/>
                                  </p:stCondLst>
                                  <p:childTnLst>
                                    <p:animEffect transition="out" filter="blinds(vertical)">
                                      <p:cBhvr>
                                        <p:cTn id="255" dur="2000"/>
                                        <p:tgtEl>
                                          <p:spTgt spid="20"/>
                                        </p:tgtEl>
                                      </p:cBhvr>
                                    </p:animEffect>
                                    <p:set>
                                      <p:cBhvr>
                                        <p:cTn id="256" dur="1" fill="hold">
                                          <p:stCondLst>
                                            <p:cond delay="1999"/>
                                          </p:stCondLst>
                                        </p:cTn>
                                        <p:tgtEl>
                                          <p:spTgt spid="20"/>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2000"/>
                                        <p:tgtEl>
                                          <p:spTgt spid="21"/>
                                        </p:tgtEl>
                                      </p:cBhvr>
                                    </p:animEffect>
                                    <p:set>
                                      <p:cBhvr>
                                        <p:cTn id="259" dur="1" fill="hold">
                                          <p:stCondLst>
                                            <p:cond delay="1999"/>
                                          </p:stCondLst>
                                        </p:cTn>
                                        <p:tgtEl>
                                          <p:spTgt spid="21"/>
                                        </p:tgtEl>
                                        <p:attrNameLst>
                                          <p:attrName>style.visibility</p:attrName>
                                        </p:attrNameLst>
                                      </p:cBhvr>
                                      <p:to>
                                        <p:strVal val="hidden"/>
                                      </p:to>
                                    </p:set>
                                  </p:childTnLst>
                                </p:cTn>
                              </p:par>
                              <p:par>
                                <p:cTn id="260" presetID="17" presetClass="entr" presetSubtype="10"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fltVal val="0"/>
                                          </p:val>
                                        </p:tav>
                                        <p:tav tm="100000">
                                          <p:val>
                                            <p:strVal val="#ppt_w"/>
                                          </p:val>
                                        </p:tav>
                                      </p:tavLst>
                                    </p:anim>
                                    <p:anim calcmode="lin" valueType="num">
                                      <p:cBhvr>
                                        <p:cTn id="2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3000">
              <a:srgbClr val="16200A"/>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e9214488.png"/>
          <p:cNvPicPr>
            <a:picLocks noChangeAspect="1"/>
          </p:cNvPicPr>
          <p:nvPr/>
        </p:nvPicPr>
        <p:blipFill>
          <a:blip r:embed="rId2"/>
          <a:stretch>
            <a:fillRect/>
          </a:stretch>
        </p:blipFill>
        <p:spPr>
          <a:xfrm>
            <a:off x="2000250" y="0"/>
            <a:ext cx="5143500" cy="5143500"/>
          </a:xfrm>
          <a:prstGeom prst="rect">
            <a:avLst/>
          </a:prstGeom>
        </p:spPr>
      </p:pic>
      <p:sp>
        <p:nvSpPr>
          <p:cNvPr id="3" name="2 CuadroTexto"/>
          <p:cNvSpPr txBox="1"/>
          <p:nvPr/>
        </p:nvSpPr>
        <p:spPr>
          <a:xfrm>
            <a:off x="3071802" y="1785932"/>
            <a:ext cx="2786082" cy="1323439"/>
          </a:xfrm>
          <a:prstGeom prst="rect">
            <a:avLst/>
          </a:prstGeom>
          <a:noFill/>
        </p:spPr>
        <p:txBody>
          <a:bodyPr wrap="square" rtlCol="0">
            <a:spAutoFit/>
          </a:bodyPr>
          <a:lstStyle/>
          <a:p>
            <a:pPr algn="ctr"/>
            <a:r>
              <a:rPr lang="es-PE" sz="2000" dirty="0" smtClean="0">
                <a:solidFill>
                  <a:schemeClr val="bg1"/>
                </a:solidFill>
              </a:rPr>
              <a:t>“Ver no es suficiente, tienes que sentir lo que estás fotografiando. Lo importante es ver aquello que resulta invisible para los demás”.</a:t>
            </a:r>
            <a:endParaRPr lang="es-PE" sz="2000" dirty="0">
              <a:solidFill>
                <a:schemeClr val="bg1"/>
              </a:solidFill>
            </a:endParaRPr>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tx1"/>
            </a:gs>
            <a:gs pos="50000">
              <a:srgbClr val="CC99FF">
                <a:shade val="67500"/>
                <a:satMod val="115000"/>
              </a:srgbClr>
            </a:gs>
            <a:gs pos="100000">
              <a:srgbClr val="CC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614595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754405">
            <a:off x="7555878" y="1568137"/>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24303">
            <a:off x="7535692" y="3017292"/>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754405">
            <a:off x="6340946" y="1568137"/>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024303">
            <a:off x="6320760" y="3017292"/>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754405">
            <a:off x="5086126" y="1568140"/>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024303">
            <a:off x="5065940" y="3017295"/>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754405">
            <a:off x="3943121" y="1568139"/>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024303">
            <a:off x="3922935" y="3017294"/>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754405">
            <a:off x="2728674" y="1568138"/>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024303">
            <a:off x="2708488" y="3017293"/>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754405">
            <a:off x="1585664" y="1568139"/>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024303">
            <a:off x="1565478" y="3017294"/>
            <a:ext cx="2430342" cy="401033"/>
          </a:xfrm>
          <a:prstGeom prst="rect">
            <a:avLst/>
          </a:prstGeom>
          <a:blipFill dpi="0" rotWithShape="1">
            <a:blip r:embed="rId3">
              <a:lum brigh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754405">
            <a:off x="371218" y="1568138"/>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024303">
            <a:off x="351032" y="3017293"/>
            <a:ext cx="2430342" cy="401033"/>
          </a:xfrm>
          <a:prstGeom prst="rect">
            <a:avLst/>
          </a:prstGeom>
          <a:blipFill dpi="0" rotWithShape="1">
            <a:blip r:embed="rId3"/>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14332"/>
            <a:ext cx="9715536" cy="5715040"/>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3" presetClass="entr" presetSubtype="5"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linds(vertical)">
                                      <p:cBhvr>
                                        <p:cTn id="65" dur="2000"/>
                                        <p:tgtEl>
                                          <p:spTgt spid="4"/>
                                        </p:tgtEl>
                                      </p:cBhvr>
                                    </p:animEffect>
                                  </p:childTnLst>
                                </p:cTn>
                              </p:par>
                              <p:par>
                                <p:cTn id="66" presetID="3" presetClass="entr" presetSubtype="5" fill="hold" grpId="1" nodeType="with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blinds(vertical)">
                                      <p:cBhvr>
                                        <p:cTn id="68" dur="2000"/>
                                        <p:tgtEl>
                                          <p:spTgt spid="5"/>
                                        </p:tgtEl>
                                      </p:cBhvr>
                                    </p:animEffect>
                                  </p:childTnLst>
                                </p:cTn>
                              </p:par>
                              <p:par>
                                <p:cTn id="69" presetID="3" presetClass="entr" presetSubtype="5"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blinds(vertical)">
                                      <p:cBhvr>
                                        <p:cTn id="71" dur="2000"/>
                                        <p:tgtEl>
                                          <p:spTgt spid="6"/>
                                        </p:tgtEl>
                                      </p:cBhvr>
                                    </p:animEffect>
                                  </p:childTnLst>
                                </p:cTn>
                              </p:par>
                              <p:par>
                                <p:cTn id="72" presetID="3" presetClass="entr" presetSubtype="5"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blinds(vertical)">
                                      <p:cBhvr>
                                        <p:cTn id="74" dur="2000"/>
                                        <p:tgtEl>
                                          <p:spTgt spid="7"/>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blinds(vertical)">
                                      <p:cBhvr>
                                        <p:cTn id="77" dur="2000"/>
                                        <p:tgtEl>
                                          <p:spTgt spid="8"/>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blinds(vertical)">
                                      <p:cBhvr>
                                        <p:cTn id="80" dur="2000"/>
                                        <p:tgtEl>
                                          <p:spTgt spid="9"/>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blinds(vertical)">
                                      <p:cBhvr>
                                        <p:cTn id="83" dur="2000"/>
                                        <p:tgtEl>
                                          <p:spTgt spid="10"/>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blinds(vertical)">
                                      <p:cBhvr>
                                        <p:cTn id="86" dur="2000"/>
                                        <p:tgtEl>
                                          <p:spTgt spid="11"/>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blinds(vertical)">
                                      <p:cBhvr>
                                        <p:cTn id="89" dur="2000"/>
                                        <p:tgtEl>
                                          <p:spTgt spid="12"/>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blinds(vertical)">
                                      <p:cBhvr>
                                        <p:cTn id="92" dur="2000"/>
                                        <p:tgtEl>
                                          <p:spTgt spid="13"/>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4"/>
                                        </p:tgtEl>
                                        <p:attrNameLst>
                                          <p:attrName>style.visibility</p:attrName>
                                        </p:attrNameLst>
                                      </p:cBhvr>
                                      <p:to>
                                        <p:strVal val="visible"/>
                                      </p:to>
                                    </p:set>
                                    <p:animEffect transition="in" filter="blinds(vertical)">
                                      <p:cBhvr>
                                        <p:cTn id="95" dur="2000"/>
                                        <p:tgtEl>
                                          <p:spTgt spid="14"/>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blinds(vertical)">
                                      <p:cBhvr>
                                        <p:cTn id="98" dur="2000"/>
                                        <p:tgtEl>
                                          <p:spTgt spid="15"/>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blinds(vertical)">
                                      <p:cBhvr>
                                        <p:cTn id="101" dur="2000"/>
                                        <p:tgtEl>
                                          <p:spTgt spid="16"/>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blinds(vertical)">
                                      <p:cBhvr>
                                        <p:cTn id="104" dur="2000"/>
                                        <p:tgtEl>
                                          <p:spTgt spid="17"/>
                                        </p:tgtEl>
                                      </p:cBhvr>
                                    </p:animEffect>
                                  </p:childTnLst>
                                </p:cTn>
                              </p:par>
                            </p:childTnLst>
                          </p:cTn>
                        </p:par>
                        <p:par>
                          <p:cTn id="105" fill="hold">
                            <p:stCondLst>
                              <p:cond delay="2000"/>
                            </p:stCondLst>
                            <p:childTnLst>
                              <p:par>
                                <p:cTn id="106" presetID="2" presetClass="exit" presetSubtype="9" fill="hold" grpId="2" nodeType="afterEffect">
                                  <p:stCondLst>
                                    <p:cond delay="0"/>
                                  </p:stCondLst>
                                  <p:childTnLst>
                                    <p:anim calcmode="lin" valueType="num">
                                      <p:cBhvr additive="base">
                                        <p:cTn id="107" dur="2000"/>
                                        <p:tgtEl>
                                          <p:spTgt spid="4"/>
                                        </p:tgtEl>
                                        <p:attrNameLst>
                                          <p:attrName>ppt_x</p:attrName>
                                        </p:attrNameLst>
                                      </p:cBhvr>
                                      <p:tavLst>
                                        <p:tav tm="0">
                                          <p:val>
                                            <p:strVal val="ppt_x"/>
                                          </p:val>
                                        </p:tav>
                                        <p:tav tm="100000">
                                          <p:val>
                                            <p:strVal val="0-ppt_w/2"/>
                                          </p:val>
                                        </p:tav>
                                      </p:tavLst>
                                    </p:anim>
                                    <p:anim calcmode="lin" valueType="num">
                                      <p:cBhvr additive="base">
                                        <p:cTn id="108" dur="2000"/>
                                        <p:tgtEl>
                                          <p:spTgt spid="4"/>
                                        </p:tgtEl>
                                        <p:attrNameLst>
                                          <p:attrName>ppt_y</p:attrName>
                                        </p:attrNameLst>
                                      </p:cBhvr>
                                      <p:tavLst>
                                        <p:tav tm="0">
                                          <p:val>
                                            <p:strVal val="ppt_y"/>
                                          </p:val>
                                        </p:tav>
                                        <p:tav tm="100000">
                                          <p:val>
                                            <p:strVal val="0-ppt_h/2"/>
                                          </p:val>
                                        </p:tav>
                                      </p:tavLst>
                                    </p:anim>
                                    <p:set>
                                      <p:cBhvr>
                                        <p:cTn id="109" dur="1" fill="hold">
                                          <p:stCondLst>
                                            <p:cond delay="1999"/>
                                          </p:stCondLst>
                                        </p:cTn>
                                        <p:tgtEl>
                                          <p:spTgt spid="4"/>
                                        </p:tgtEl>
                                        <p:attrNameLst>
                                          <p:attrName>style.visibility</p:attrName>
                                        </p:attrNameLst>
                                      </p:cBhvr>
                                      <p:to>
                                        <p:strVal val="hidden"/>
                                      </p:to>
                                    </p:set>
                                  </p:childTnLst>
                                </p:cTn>
                              </p:par>
                              <p:par>
                                <p:cTn id="110" presetID="2" presetClass="exit" presetSubtype="9" fill="hold" grpId="2" nodeType="withEffect">
                                  <p:stCondLst>
                                    <p:cond delay="0"/>
                                  </p:stCondLst>
                                  <p:childTnLst>
                                    <p:anim calcmode="lin" valueType="num">
                                      <p:cBhvr additive="base">
                                        <p:cTn id="111" dur="2000"/>
                                        <p:tgtEl>
                                          <p:spTgt spid="6"/>
                                        </p:tgtEl>
                                        <p:attrNameLst>
                                          <p:attrName>ppt_x</p:attrName>
                                        </p:attrNameLst>
                                      </p:cBhvr>
                                      <p:tavLst>
                                        <p:tav tm="0">
                                          <p:val>
                                            <p:strVal val="ppt_x"/>
                                          </p:val>
                                        </p:tav>
                                        <p:tav tm="100000">
                                          <p:val>
                                            <p:strVal val="0-ppt_w/2"/>
                                          </p:val>
                                        </p:tav>
                                      </p:tavLst>
                                    </p:anim>
                                    <p:anim calcmode="lin" valueType="num">
                                      <p:cBhvr additive="base">
                                        <p:cTn id="112" dur="2000"/>
                                        <p:tgtEl>
                                          <p:spTgt spid="6"/>
                                        </p:tgtEl>
                                        <p:attrNameLst>
                                          <p:attrName>ppt_y</p:attrName>
                                        </p:attrNameLst>
                                      </p:cBhvr>
                                      <p:tavLst>
                                        <p:tav tm="0">
                                          <p:val>
                                            <p:strVal val="ppt_y"/>
                                          </p:val>
                                        </p:tav>
                                        <p:tav tm="100000">
                                          <p:val>
                                            <p:strVal val="0-ppt_h/2"/>
                                          </p:val>
                                        </p:tav>
                                      </p:tavLst>
                                    </p:anim>
                                    <p:set>
                                      <p:cBhvr>
                                        <p:cTn id="113" dur="1" fill="hold">
                                          <p:stCondLst>
                                            <p:cond delay="1999"/>
                                          </p:stCondLst>
                                        </p:cTn>
                                        <p:tgtEl>
                                          <p:spTgt spid="6"/>
                                        </p:tgtEl>
                                        <p:attrNameLst>
                                          <p:attrName>style.visibility</p:attrName>
                                        </p:attrNameLst>
                                      </p:cBhvr>
                                      <p:to>
                                        <p:strVal val="hidden"/>
                                      </p:to>
                                    </p:set>
                                  </p:childTnLst>
                                </p:cTn>
                              </p:par>
                              <p:par>
                                <p:cTn id="114" presetID="2" presetClass="exit" presetSubtype="9" fill="hold" grpId="2"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0-ppt_w/2"/>
                                          </p:val>
                                        </p:tav>
                                      </p:tavLst>
                                    </p:anim>
                                    <p:anim calcmode="lin" valueType="num">
                                      <p:cBhvr additive="base">
                                        <p:cTn id="116" dur="2000"/>
                                        <p:tgtEl>
                                          <p:spTgt spid="8"/>
                                        </p:tgtEl>
                                        <p:attrNameLst>
                                          <p:attrName>ppt_y</p:attrName>
                                        </p:attrNameLst>
                                      </p:cBhvr>
                                      <p:tavLst>
                                        <p:tav tm="0">
                                          <p:val>
                                            <p:strVal val="ppt_y"/>
                                          </p:val>
                                        </p:tav>
                                        <p:tav tm="100000">
                                          <p:val>
                                            <p:strVal val="0-ppt_h/2"/>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9" fill="hold" grpId="2" nodeType="withEffect">
                                  <p:stCondLst>
                                    <p:cond delay="0"/>
                                  </p:stCondLst>
                                  <p:childTnLst>
                                    <p:anim calcmode="lin" valueType="num">
                                      <p:cBhvr additive="base">
                                        <p:cTn id="119" dur="2000"/>
                                        <p:tgtEl>
                                          <p:spTgt spid="10"/>
                                        </p:tgtEl>
                                        <p:attrNameLst>
                                          <p:attrName>ppt_x</p:attrName>
                                        </p:attrNameLst>
                                      </p:cBhvr>
                                      <p:tavLst>
                                        <p:tav tm="0">
                                          <p:val>
                                            <p:strVal val="ppt_x"/>
                                          </p:val>
                                        </p:tav>
                                        <p:tav tm="100000">
                                          <p:val>
                                            <p:strVal val="0-ppt_w/2"/>
                                          </p:val>
                                        </p:tav>
                                      </p:tavLst>
                                    </p:anim>
                                    <p:anim calcmode="lin" valueType="num">
                                      <p:cBhvr additive="base">
                                        <p:cTn id="120" dur="2000"/>
                                        <p:tgtEl>
                                          <p:spTgt spid="10"/>
                                        </p:tgtEl>
                                        <p:attrNameLst>
                                          <p:attrName>ppt_y</p:attrName>
                                        </p:attrNameLst>
                                      </p:cBhvr>
                                      <p:tavLst>
                                        <p:tav tm="0">
                                          <p:val>
                                            <p:strVal val="ppt_y"/>
                                          </p:val>
                                        </p:tav>
                                        <p:tav tm="100000">
                                          <p:val>
                                            <p:strVal val="0-ppt_h/2"/>
                                          </p:val>
                                        </p:tav>
                                      </p:tavLst>
                                    </p:anim>
                                    <p:set>
                                      <p:cBhvr>
                                        <p:cTn id="121" dur="1" fill="hold">
                                          <p:stCondLst>
                                            <p:cond delay="1999"/>
                                          </p:stCondLst>
                                        </p:cTn>
                                        <p:tgtEl>
                                          <p:spTgt spid="10"/>
                                        </p:tgtEl>
                                        <p:attrNameLst>
                                          <p:attrName>style.visibility</p:attrName>
                                        </p:attrNameLst>
                                      </p:cBhvr>
                                      <p:to>
                                        <p:strVal val="hidden"/>
                                      </p:to>
                                    </p:set>
                                  </p:childTnLst>
                                </p:cTn>
                              </p:par>
                              <p:par>
                                <p:cTn id="122" presetID="2" presetClass="exit" presetSubtype="9" fill="hold" grpId="2" nodeType="withEffect">
                                  <p:stCondLst>
                                    <p:cond delay="0"/>
                                  </p:stCondLst>
                                  <p:childTnLst>
                                    <p:anim calcmode="lin" valueType="num">
                                      <p:cBhvr additive="base">
                                        <p:cTn id="123" dur="2000"/>
                                        <p:tgtEl>
                                          <p:spTgt spid="12"/>
                                        </p:tgtEl>
                                        <p:attrNameLst>
                                          <p:attrName>ppt_x</p:attrName>
                                        </p:attrNameLst>
                                      </p:cBhvr>
                                      <p:tavLst>
                                        <p:tav tm="0">
                                          <p:val>
                                            <p:strVal val="ppt_x"/>
                                          </p:val>
                                        </p:tav>
                                        <p:tav tm="100000">
                                          <p:val>
                                            <p:strVal val="0-ppt_w/2"/>
                                          </p:val>
                                        </p:tav>
                                      </p:tavLst>
                                    </p:anim>
                                    <p:anim calcmode="lin" valueType="num">
                                      <p:cBhvr additive="base">
                                        <p:cTn id="124" dur="2000"/>
                                        <p:tgtEl>
                                          <p:spTgt spid="12"/>
                                        </p:tgtEl>
                                        <p:attrNameLst>
                                          <p:attrName>ppt_y</p:attrName>
                                        </p:attrNameLst>
                                      </p:cBhvr>
                                      <p:tavLst>
                                        <p:tav tm="0">
                                          <p:val>
                                            <p:strVal val="ppt_y"/>
                                          </p:val>
                                        </p:tav>
                                        <p:tav tm="100000">
                                          <p:val>
                                            <p:strVal val="0-ppt_h/2"/>
                                          </p:val>
                                        </p:tav>
                                      </p:tavLst>
                                    </p:anim>
                                    <p:set>
                                      <p:cBhvr>
                                        <p:cTn id="125" dur="1" fill="hold">
                                          <p:stCondLst>
                                            <p:cond delay="1999"/>
                                          </p:stCondLst>
                                        </p:cTn>
                                        <p:tgtEl>
                                          <p:spTgt spid="12"/>
                                        </p:tgtEl>
                                        <p:attrNameLst>
                                          <p:attrName>style.visibility</p:attrName>
                                        </p:attrNameLst>
                                      </p:cBhvr>
                                      <p:to>
                                        <p:strVal val="hidden"/>
                                      </p:to>
                                    </p:set>
                                  </p:childTnLst>
                                </p:cTn>
                              </p:par>
                              <p:par>
                                <p:cTn id="126" presetID="2" presetClass="exit" presetSubtype="9" fill="hold" grpId="2"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0-ppt_h/2"/>
                                          </p:val>
                                        </p:tav>
                                      </p:tavLst>
                                    </p:anim>
                                    <p:set>
                                      <p:cBhvr>
                                        <p:cTn id="129" dur="1" fill="hold">
                                          <p:stCondLst>
                                            <p:cond delay="1999"/>
                                          </p:stCondLst>
                                        </p:cTn>
                                        <p:tgtEl>
                                          <p:spTgt spid="14"/>
                                        </p:tgtEl>
                                        <p:attrNameLst>
                                          <p:attrName>style.visibility</p:attrName>
                                        </p:attrNameLst>
                                      </p:cBhvr>
                                      <p:to>
                                        <p:strVal val="hidden"/>
                                      </p:to>
                                    </p:set>
                                  </p:childTnLst>
                                </p:cTn>
                              </p:par>
                              <p:par>
                                <p:cTn id="130" presetID="2" presetClass="exit" presetSubtype="9" fill="hold" grpId="2" nodeType="withEffect">
                                  <p:stCondLst>
                                    <p:cond delay="0"/>
                                  </p:stCondLst>
                                  <p:childTnLst>
                                    <p:anim calcmode="lin" valueType="num">
                                      <p:cBhvr additive="base">
                                        <p:cTn id="131" dur="2000"/>
                                        <p:tgtEl>
                                          <p:spTgt spid="16"/>
                                        </p:tgtEl>
                                        <p:attrNameLst>
                                          <p:attrName>ppt_x</p:attrName>
                                        </p:attrNameLst>
                                      </p:cBhvr>
                                      <p:tavLst>
                                        <p:tav tm="0">
                                          <p:val>
                                            <p:strVal val="ppt_x"/>
                                          </p:val>
                                        </p:tav>
                                        <p:tav tm="100000">
                                          <p:val>
                                            <p:strVal val="0-ppt_w/2"/>
                                          </p:val>
                                        </p:tav>
                                      </p:tavLst>
                                    </p:anim>
                                    <p:anim calcmode="lin" valueType="num">
                                      <p:cBhvr additive="base">
                                        <p:cTn id="132" dur="2000"/>
                                        <p:tgtEl>
                                          <p:spTgt spid="16"/>
                                        </p:tgtEl>
                                        <p:attrNameLst>
                                          <p:attrName>ppt_y</p:attrName>
                                        </p:attrNameLst>
                                      </p:cBhvr>
                                      <p:tavLst>
                                        <p:tav tm="0">
                                          <p:val>
                                            <p:strVal val="ppt_y"/>
                                          </p:val>
                                        </p:tav>
                                        <p:tav tm="100000">
                                          <p:val>
                                            <p:strVal val="0-ppt_h/2"/>
                                          </p:val>
                                        </p:tav>
                                      </p:tavLst>
                                    </p:anim>
                                    <p:set>
                                      <p:cBhvr>
                                        <p:cTn id="133" dur="1" fill="hold">
                                          <p:stCondLst>
                                            <p:cond delay="1999"/>
                                          </p:stCondLst>
                                        </p:cTn>
                                        <p:tgtEl>
                                          <p:spTgt spid="16"/>
                                        </p:tgtEl>
                                        <p:attrNameLst>
                                          <p:attrName>style.visibility</p:attrName>
                                        </p:attrNameLst>
                                      </p:cBhvr>
                                      <p:to>
                                        <p:strVal val="hidden"/>
                                      </p:to>
                                    </p:set>
                                  </p:childTnLst>
                                </p:cTn>
                              </p:par>
                              <p:par>
                                <p:cTn id="134" presetID="2" presetClass="exit" presetSubtype="12" fill="hold" grpId="2" nodeType="with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1+ppt_h/2"/>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12" fill="hold" grpId="2"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0-ppt_w/2"/>
                                          </p:val>
                                        </p:tav>
                                      </p:tavLst>
                                    </p:anim>
                                    <p:anim calcmode="lin" valueType="num">
                                      <p:cBhvr additive="base">
                                        <p:cTn id="140" dur="2000"/>
                                        <p:tgtEl>
                                          <p:spTgt spid="7"/>
                                        </p:tgtEl>
                                        <p:attrNameLst>
                                          <p:attrName>ppt_y</p:attrName>
                                        </p:attrNameLst>
                                      </p:cBhvr>
                                      <p:tavLst>
                                        <p:tav tm="0">
                                          <p:val>
                                            <p:strVal val="ppt_y"/>
                                          </p:val>
                                        </p:tav>
                                        <p:tav tm="100000">
                                          <p:val>
                                            <p:strVal val="1+ppt_h/2"/>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12" fill="hold" grpId="2"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0-ppt_w/2"/>
                                          </p:val>
                                        </p:tav>
                                      </p:tavLst>
                                    </p:anim>
                                    <p:anim calcmode="lin" valueType="num">
                                      <p:cBhvr additive="base">
                                        <p:cTn id="144" dur="2000"/>
                                        <p:tgtEl>
                                          <p:spTgt spid="9"/>
                                        </p:tgtEl>
                                        <p:attrNameLst>
                                          <p:attrName>ppt_y</p:attrName>
                                        </p:attrNameLst>
                                      </p:cBhvr>
                                      <p:tavLst>
                                        <p:tav tm="0">
                                          <p:val>
                                            <p:strVal val="ppt_y"/>
                                          </p:val>
                                        </p:tav>
                                        <p:tav tm="100000">
                                          <p:val>
                                            <p:strVal val="1+ppt_h/2"/>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12" fill="hold" grpId="2"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0-ppt_w/2"/>
                                          </p:val>
                                        </p:tav>
                                      </p:tavLst>
                                    </p:anim>
                                    <p:anim calcmode="lin" valueType="num">
                                      <p:cBhvr additive="base">
                                        <p:cTn id="148" dur="2000"/>
                                        <p:tgtEl>
                                          <p:spTgt spid="11"/>
                                        </p:tgtEl>
                                        <p:attrNameLst>
                                          <p:attrName>ppt_y</p:attrName>
                                        </p:attrNameLst>
                                      </p:cBhvr>
                                      <p:tavLst>
                                        <p:tav tm="0">
                                          <p:val>
                                            <p:strVal val="ppt_y"/>
                                          </p:val>
                                        </p:tav>
                                        <p:tav tm="100000">
                                          <p:val>
                                            <p:strVal val="1+ppt_h/2"/>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12" fill="hold" grpId="2"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0-ppt_w/2"/>
                                          </p:val>
                                        </p:tav>
                                      </p:tavLst>
                                    </p:anim>
                                    <p:anim calcmode="lin" valueType="num">
                                      <p:cBhvr additive="base">
                                        <p:cTn id="152" dur="2000"/>
                                        <p:tgtEl>
                                          <p:spTgt spid="13"/>
                                        </p:tgtEl>
                                        <p:attrNameLst>
                                          <p:attrName>ppt_y</p:attrName>
                                        </p:attrNameLst>
                                      </p:cBhvr>
                                      <p:tavLst>
                                        <p:tav tm="0">
                                          <p:val>
                                            <p:strVal val="ppt_y"/>
                                          </p:val>
                                        </p:tav>
                                        <p:tav tm="100000">
                                          <p:val>
                                            <p:strVal val="1+ppt_h/2"/>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12" fill="hold" grpId="2"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1+ppt_h/2"/>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12" fill="hold" grpId="2" nodeType="withEffect">
                                  <p:stCondLst>
                                    <p:cond delay="0"/>
                                  </p:stCondLst>
                                  <p:childTnLst>
                                    <p:anim calcmode="lin" valueType="num">
                                      <p:cBhvr additive="base">
                                        <p:cTn id="159" dur="2000"/>
                                        <p:tgtEl>
                                          <p:spTgt spid="17"/>
                                        </p:tgtEl>
                                        <p:attrNameLst>
                                          <p:attrName>ppt_x</p:attrName>
                                        </p:attrNameLst>
                                      </p:cBhvr>
                                      <p:tavLst>
                                        <p:tav tm="0">
                                          <p:val>
                                            <p:strVal val="ppt_x"/>
                                          </p:val>
                                        </p:tav>
                                        <p:tav tm="100000">
                                          <p:val>
                                            <p:strVal val="0-ppt_w/2"/>
                                          </p:val>
                                        </p:tav>
                                      </p:tavLst>
                                    </p:anim>
                                    <p:anim calcmode="lin" valueType="num">
                                      <p:cBhvr additive="base">
                                        <p:cTn id="160" dur="2000"/>
                                        <p:tgtEl>
                                          <p:spTgt spid="17"/>
                                        </p:tgtEl>
                                        <p:attrNameLst>
                                          <p:attrName>ppt_y</p:attrName>
                                        </p:attrNameLst>
                                      </p:cBhvr>
                                      <p:tavLst>
                                        <p:tav tm="0">
                                          <p:val>
                                            <p:strVal val="ppt_y"/>
                                          </p:val>
                                        </p:tav>
                                        <p:tav tm="100000">
                                          <p:val>
                                            <p:strVal val="1+ppt_h/2"/>
                                          </p:val>
                                        </p:tav>
                                      </p:tavLst>
                                    </p:anim>
                                    <p:set>
                                      <p:cBhvr>
                                        <p:cTn id="161" dur="1" fill="hold">
                                          <p:stCondLst>
                                            <p:cond delay="1999"/>
                                          </p:stCondLst>
                                        </p:cTn>
                                        <p:tgtEl>
                                          <p:spTgt spid="17"/>
                                        </p:tgtEl>
                                        <p:attrNameLst>
                                          <p:attrName>style.visibility</p:attrName>
                                        </p:attrNameLst>
                                      </p:cBhvr>
                                      <p:to>
                                        <p:strVal val="hidden"/>
                                      </p:to>
                                    </p:set>
                                  </p:childTnLst>
                                </p:cTn>
                              </p:par>
                              <p:par>
                                <p:cTn id="162" presetID="2" presetClass="exit" presetSubtype="8" fill="hold" grpId="3" nodeType="with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0-ppt_w/2"/>
                                          </p:val>
                                        </p:tav>
                                      </p:tavLst>
                                    </p:anim>
                                    <p:anim calcmode="lin" valueType="num">
                                      <p:cBhvr additive="base">
                                        <p:cTn id="164" dur="2000"/>
                                        <p:tgtEl>
                                          <p:spTgt spid="4"/>
                                        </p:tgtEl>
                                        <p:attrNameLst>
                                          <p:attrName>ppt_y</p:attrName>
                                        </p:attrNameLst>
                                      </p:cBhvr>
                                      <p:tavLst>
                                        <p:tav tm="0">
                                          <p:val>
                                            <p:strVal val="ppt_y"/>
                                          </p:val>
                                        </p:tav>
                                        <p:tav tm="100000">
                                          <p:val>
                                            <p:strVal val="ppt_y"/>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2000"/>
                                        <p:tgtEl>
                                          <p:spTgt spid="5"/>
                                        </p:tgtEl>
                                        <p:attrNameLst>
                                          <p:attrName>ppt_x</p:attrName>
                                        </p:attrNameLst>
                                      </p:cBhvr>
                                      <p:tavLst>
                                        <p:tav tm="0">
                                          <p:val>
                                            <p:strVal val="ppt_x"/>
                                          </p:val>
                                        </p:tav>
                                        <p:tav tm="100000">
                                          <p:val>
                                            <p:strVal val="0-ppt_w/2"/>
                                          </p:val>
                                        </p:tav>
                                      </p:tavLst>
                                    </p:anim>
                                    <p:anim calcmode="lin" valueType="num">
                                      <p:cBhvr additive="base">
                                        <p:cTn id="168" dur="2000"/>
                                        <p:tgtEl>
                                          <p:spTgt spid="5"/>
                                        </p:tgtEl>
                                        <p:attrNameLst>
                                          <p:attrName>ppt_y</p:attrName>
                                        </p:attrNameLst>
                                      </p:cBhvr>
                                      <p:tavLst>
                                        <p:tav tm="0">
                                          <p:val>
                                            <p:strVal val="ppt_y"/>
                                          </p:val>
                                        </p:tav>
                                        <p:tav tm="100000">
                                          <p:val>
                                            <p:strVal val="ppt_y"/>
                                          </p:val>
                                        </p:tav>
                                      </p:tavLst>
                                    </p:anim>
                                    <p:set>
                                      <p:cBhvr>
                                        <p:cTn id="169" dur="1" fill="hold">
                                          <p:stCondLst>
                                            <p:cond delay="1999"/>
                                          </p:stCondLst>
                                        </p:cTn>
                                        <p:tgtEl>
                                          <p:spTgt spid="5"/>
                                        </p:tgtEl>
                                        <p:attrNameLst>
                                          <p:attrName>style.visibility</p:attrName>
                                        </p:attrNameLst>
                                      </p:cBhvr>
                                      <p:to>
                                        <p:strVal val="hidden"/>
                                      </p:to>
                                    </p:set>
                                  </p:childTnLst>
                                </p:cTn>
                              </p:par>
                              <p:par>
                                <p:cTn id="170" presetID="2" presetClass="exit" presetSubtype="8" fill="hold" grpId="3" nodeType="withEffect">
                                  <p:stCondLst>
                                    <p:cond delay="0"/>
                                  </p:stCondLst>
                                  <p:childTnLst>
                                    <p:anim calcmode="lin" valueType="num">
                                      <p:cBhvr additive="base">
                                        <p:cTn id="171" dur="2000"/>
                                        <p:tgtEl>
                                          <p:spTgt spid="6"/>
                                        </p:tgtEl>
                                        <p:attrNameLst>
                                          <p:attrName>ppt_x</p:attrName>
                                        </p:attrNameLst>
                                      </p:cBhvr>
                                      <p:tavLst>
                                        <p:tav tm="0">
                                          <p:val>
                                            <p:strVal val="ppt_x"/>
                                          </p:val>
                                        </p:tav>
                                        <p:tav tm="100000">
                                          <p:val>
                                            <p:strVal val="0-ppt_w/2"/>
                                          </p:val>
                                        </p:tav>
                                      </p:tavLst>
                                    </p:anim>
                                    <p:anim calcmode="lin" valueType="num">
                                      <p:cBhvr additive="base">
                                        <p:cTn id="172" dur="2000"/>
                                        <p:tgtEl>
                                          <p:spTgt spid="6"/>
                                        </p:tgtEl>
                                        <p:attrNameLst>
                                          <p:attrName>ppt_y</p:attrName>
                                        </p:attrNameLst>
                                      </p:cBhvr>
                                      <p:tavLst>
                                        <p:tav tm="0">
                                          <p:val>
                                            <p:strVal val="ppt_y"/>
                                          </p:val>
                                        </p:tav>
                                        <p:tav tm="100000">
                                          <p:val>
                                            <p:strVal val="ppt_y"/>
                                          </p:val>
                                        </p:tav>
                                      </p:tavLst>
                                    </p:anim>
                                    <p:set>
                                      <p:cBhvr>
                                        <p:cTn id="173" dur="1" fill="hold">
                                          <p:stCondLst>
                                            <p:cond delay="1999"/>
                                          </p:stCondLst>
                                        </p:cTn>
                                        <p:tgtEl>
                                          <p:spTgt spid="6"/>
                                        </p:tgtEl>
                                        <p:attrNameLst>
                                          <p:attrName>style.visibility</p:attrName>
                                        </p:attrNameLst>
                                      </p:cBhvr>
                                      <p:to>
                                        <p:strVal val="hidden"/>
                                      </p:to>
                                    </p:set>
                                  </p:childTnLst>
                                </p:cTn>
                              </p:par>
                              <p:par>
                                <p:cTn id="174" presetID="2" presetClass="exit" presetSubtype="8" fill="hold" grpId="3"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0-ppt_w/2"/>
                                          </p:val>
                                        </p:tav>
                                      </p:tavLst>
                                    </p:anim>
                                    <p:anim calcmode="lin" valueType="num">
                                      <p:cBhvr additive="base">
                                        <p:cTn id="176" dur="2000"/>
                                        <p:tgtEl>
                                          <p:spTgt spid="7"/>
                                        </p:tgtEl>
                                        <p:attrNameLst>
                                          <p:attrName>ppt_y</p:attrName>
                                        </p:attrNameLst>
                                      </p:cBhvr>
                                      <p:tavLst>
                                        <p:tav tm="0">
                                          <p:val>
                                            <p:strVal val="ppt_y"/>
                                          </p:val>
                                        </p:tav>
                                        <p:tav tm="100000">
                                          <p:val>
                                            <p:strVal val="ppt_y"/>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8" fill="hold" grpId="3"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0-ppt_w/2"/>
                                          </p:val>
                                        </p:tav>
                                      </p:tavLst>
                                    </p:anim>
                                    <p:anim calcmode="lin" valueType="num">
                                      <p:cBhvr additive="base">
                                        <p:cTn id="180" dur="2000"/>
                                        <p:tgtEl>
                                          <p:spTgt spid="8"/>
                                        </p:tgtEl>
                                        <p:attrNameLst>
                                          <p:attrName>ppt_y</p:attrName>
                                        </p:attrNameLst>
                                      </p:cBhvr>
                                      <p:tavLst>
                                        <p:tav tm="0">
                                          <p:val>
                                            <p:strVal val="ppt_y"/>
                                          </p:val>
                                        </p:tav>
                                        <p:tav tm="100000">
                                          <p:val>
                                            <p:strVal val="ppt_y"/>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8" fill="hold" grpId="3"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0-ppt_w/2"/>
                                          </p:val>
                                        </p:tav>
                                      </p:tavLst>
                                    </p:anim>
                                    <p:anim calcmode="lin" valueType="num">
                                      <p:cBhvr additive="base">
                                        <p:cTn id="184" dur="2000"/>
                                        <p:tgtEl>
                                          <p:spTgt spid="9"/>
                                        </p:tgtEl>
                                        <p:attrNameLst>
                                          <p:attrName>ppt_y</p:attrName>
                                        </p:attrNameLst>
                                      </p:cBhvr>
                                      <p:tavLst>
                                        <p:tav tm="0">
                                          <p:val>
                                            <p:strVal val="ppt_y"/>
                                          </p:val>
                                        </p:tav>
                                        <p:tav tm="100000">
                                          <p:val>
                                            <p:strVal val="ppt_y"/>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8" fill="hold" grpId="3" nodeType="withEffect">
                                  <p:stCondLst>
                                    <p:cond delay="0"/>
                                  </p:stCondLst>
                                  <p:childTnLst>
                                    <p:anim calcmode="lin" valueType="num">
                                      <p:cBhvr additive="base">
                                        <p:cTn id="187" dur="2000"/>
                                        <p:tgtEl>
                                          <p:spTgt spid="10"/>
                                        </p:tgtEl>
                                        <p:attrNameLst>
                                          <p:attrName>ppt_x</p:attrName>
                                        </p:attrNameLst>
                                      </p:cBhvr>
                                      <p:tavLst>
                                        <p:tav tm="0">
                                          <p:val>
                                            <p:strVal val="ppt_x"/>
                                          </p:val>
                                        </p:tav>
                                        <p:tav tm="100000">
                                          <p:val>
                                            <p:strVal val="0-ppt_w/2"/>
                                          </p:val>
                                        </p:tav>
                                      </p:tavLst>
                                    </p:anim>
                                    <p:anim calcmode="lin" valueType="num">
                                      <p:cBhvr additive="base">
                                        <p:cTn id="188" dur="2000"/>
                                        <p:tgtEl>
                                          <p:spTgt spid="10"/>
                                        </p:tgtEl>
                                        <p:attrNameLst>
                                          <p:attrName>ppt_y</p:attrName>
                                        </p:attrNameLst>
                                      </p:cBhvr>
                                      <p:tavLst>
                                        <p:tav tm="0">
                                          <p:val>
                                            <p:strVal val="ppt_y"/>
                                          </p:val>
                                        </p:tav>
                                        <p:tav tm="100000">
                                          <p:val>
                                            <p:strVal val="ppt_y"/>
                                          </p:val>
                                        </p:tav>
                                      </p:tavLst>
                                    </p:anim>
                                    <p:set>
                                      <p:cBhvr>
                                        <p:cTn id="189" dur="1" fill="hold">
                                          <p:stCondLst>
                                            <p:cond delay="1999"/>
                                          </p:stCondLst>
                                        </p:cTn>
                                        <p:tgtEl>
                                          <p:spTgt spid="10"/>
                                        </p:tgtEl>
                                        <p:attrNameLst>
                                          <p:attrName>style.visibility</p:attrName>
                                        </p:attrNameLst>
                                      </p:cBhvr>
                                      <p:to>
                                        <p:strVal val="hidden"/>
                                      </p:to>
                                    </p:set>
                                  </p:childTnLst>
                                </p:cTn>
                              </p:par>
                              <p:par>
                                <p:cTn id="190" presetID="2" presetClass="exit" presetSubtype="8" fill="hold" grpId="3" nodeType="withEffect">
                                  <p:stCondLst>
                                    <p:cond delay="0"/>
                                  </p:stCondLst>
                                  <p:childTnLst>
                                    <p:anim calcmode="lin" valueType="num">
                                      <p:cBhvr additive="base">
                                        <p:cTn id="191" dur="2000"/>
                                        <p:tgtEl>
                                          <p:spTgt spid="11"/>
                                        </p:tgtEl>
                                        <p:attrNameLst>
                                          <p:attrName>ppt_x</p:attrName>
                                        </p:attrNameLst>
                                      </p:cBhvr>
                                      <p:tavLst>
                                        <p:tav tm="0">
                                          <p:val>
                                            <p:strVal val="ppt_x"/>
                                          </p:val>
                                        </p:tav>
                                        <p:tav tm="100000">
                                          <p:val>
                                            <p:strVal val="0-ppt_w/2"/>
                                          </p:val>
                                        </p:tav>
                                      </p:tavLst>
                                    </p:anim>
                                    <p:anim calcmode="lin" valueType="num">
                                      <p:cBhvr additive="base">
                                        <p:cTn id="192" dur="2000"/>
                                        <p:tgtEl>
                                          <p:spTgt spid="11"/>
                                        </p:tgtEl>
                                        <p:attrNameLst>
                                          <p:attrName>ppt_y</p:attrName>
                                        </p:attrNameLst>
                                      </p:cBhvr>
                                      <p:tavLst>
                                        <p:tav tm="0">
                                          <p:val>
                                            <p:strVal val="ppt_y"/>
                                          </p:val>
                                        </p:tav>
                                        <p:tav tm="100000">
                                          <p:val>
                                            <p:strVal val="ppt_y"/>
                                          </p:val>
                                        </p:tav>
                                      </p:tavLst>
                                    </p:anim>
                                    <p:set>
                                      <p:cBhvr>
                                        <p:cTn id="193" dur="1" fill="hold">
                                          <p:stCondLst>
                                            <p:cond delay="1999"/>
                                          </p:stCondLst>
                                        </p:cTn>
                                        <p:tgtEl>
                                          <p:spTgt spid="11"/>
                                        </p:tgtEl>
                                        <p:attrNameLst>
                                          <p:attrName>style.visibility</p:attrName>
                                        </p:attrNameLst>
                                      </p:cBhvr>
                                      <p:to>
                                        <p:strVal val="hidden"/>
                                      </p:to>
                                    </p:set>
                                  </p:childTnLst>
                                </p:cTn>
                              </p:par>
                              <p:par>
                                <p:cTn id="194" presetID="2" presetClass="exit" presetSubtype="8" fill="hold" grpId="3" nodeType="withEffect">
                                  <p:stCondLst>
                                    <p:cond delay="0"/>
                                  </p:stCondLst>
                                  <p:childTnLst>
                                    <p:anim calcmode="lin" valueType="num">
                                      <p:cBhvr additive="base">
                                        <p:cTn id="195" dur="2000"/>
                                        <p:tgtEl>
                                          <p:spTgt spid="12"/>
                                        </p:tgtEl>
                                        <p:attrNameLst>
                                          <p:attrName>ppt_x</p:attrName>
                                        </p:attrNameLst>
                                      </p:cBhvr>
                                      <p:tavLst>
                                        <p:tav tm="0">
                                          <p:val>
                                            <p:strVal val="ppt_x"/>
                                          </p:val>
                                        </p:tav>
                                        <p:tav tm="100000">
                                          <p:val>
                                            <p:strVal val="0-ppt_w/2"/>
                                          </p:val>
                                        </p:tav>
                                      </p:tavLst>
                                    </p:anim>
                                    <p:anim calcmode="lin" valueType="num">
                                      <p:cBhvr additive="base">
                                        <p:cTn id="196" dur="2000"/>
                                        <p:tgtEl>
                                          <p:spTgt spid="12"/>
                                        </p:tgtEl>
                                        <p:attrNameLst>
                                          <p:attrName>ppt_y</p:attrName>
                                        </p:attrNameLst>
                                      </p:cBhvr>
                                      <p:tavLst>
                                        <p:tav tm="0">
                                          <p:val>
                                            <p:strVal val="ppt_y"/>
                                          </p:val>
                                        </p:tav>
                                        <p:tav tm="100000">
                                          <p:val>
                                            <p:strVal val="ppt_y"/>
                                          </p:val>
                                        </p:tav>
                                      </p:tavLst>
                                    </p:anim>
                                    <p:set>
                                      <p:cBhvr>
                                        <p:cTn id="197" dur="1" fill="hold">
                                          <p:stCondLst>
                                            <p:cond delay="1999"/>
                                          </p:stCondLst>
                                        </p:cTn>
                                        <p:tgtEl>
                                          <p:spTgt spid="12"/>
                                        </p:tgtEl>
                                        <p:attrNameLst>
                                          <p:attrName>style.visibility</p:attrName>
                                        </p:attrNameLst>
                                      </p:cBhvr>
                                      <p:to>
                                        <p:strVal val="hidden"/>
                                      </p:to>
                                    </p:set>
                                  </p:childTnLst>
                                </p:cTn>
                              </p:par>
                              <p:par>
                                <p:cTn id="198" presetID="2" presetClass="exit" presetSubtype="8" fill="hold" grpId="3" nodeType="withEffect">
                                  <p:stCondLst>
                                    <p:cond delay="0"/>
                                  </p:stCondLst>
                                  <p:childTnLst>
                                    <p:anim calcmode="lin" valueType="num">
                                      <p:cBhvr additive="base">
                                        <p:cTn id="199" dur="2000"/>
                                        <p:tgtEl>
                                          <p:spTgt spid="13"/>
                                        </p:tgtEl>
                                        <p:attrNameLst>
                                          <p:attrName>ppt_x</p:attrName>
                                        </p:attrNameLst>
                                      </p:cBhvr>
                                      <p:tavLst>
                                        <p:tav tm="0">
                                          <p:val>
                                            <p:strVal val="ppt_x"/>
                                          </p:val>
                                        </p:tav>
                                        <p:tav tm="100000">
                                          <p:val>
                                            <p:strVal val="0-ppt_w/2"/>
                                          </p:val>
                                        </p:tav>
                                      </p:tavLst>
                                    </p:anim>
                                    <p:anim calcmode="lin" valueType="num">
                                      <p:cBhvr additive="base">
                                        <p:cTn id="200" dur="2000"/>
                                        <p:tgtEl>
                                          <p:spTgt spid="13"/>
                                        </p:tgtEl>
                                        <p:attrNameLst>
                                          <p:attrName>ppt_y</p:attrName>
                                        </p:attrNameLst>
                                      </p:cBhvr>
                                      <p:tavLst>
                                        <p:tav tm="0">
                                          <p:val>
                                            <p:strVal val="ppt_y"/>
                                          </p:val>
                                        </p:tav>
                                        <p:tav tm="100000">
                                          <p:val>
                                            <p:strVal val="ppt_y"/>
                                          </p:val>
                                        </p:tav>
                                      </p:tavLst>
                                    </p:anim>
                                    <p:set>
                                      <p:cBhvr>
                                        <p:cTn id="201" dur="1" fill="hold">
                                          <p:stCondLst>
                                            <p:cond delay="1999"/>
                                          </p:stCondLst>
                                        </p:cTn>
                                        <p:tgtEl>
                                          <p:spTgt spid="13"/>
                                        </p:tgtEl>
                                        <p:attrNameLst>
                                          <p:attrName>style.visibility</p:attrName>
                                        </p:attrNameLst>
                                      </p:cBhvr>
                                      <p:to>
                                        <p:strVal val="hidden"/>
                                      </p:to>
                                    </p:set>
                                  </p:childTnLst>
                                </p:cTn>
                              </p:par>
                              <p:par>
                                <p:cTn id="202" presetID="2" presetClass="exit" presetSubtype="8" fill="hold" grpId="3" nodeType="withEffect">
                                  <p:stCondLst>
                                    <p:cond delay="0"/>
                                  </p:stCondLst>
                                  <p:childTnLst>
                                    <p:anim calcmode="lin" valueType="num">
                                      <p:cBhvr additive="base">
                                        <p:cTn id="203" dur="2000"/>
                                        <p:tgtEl>
                                          <p:spTgt spid="14"/>
                                        </p:tgtEl>
                                        <p:attrNameLst>
                                          <p:attrName>ppt_x</p:attrName>
                                        </p:attrNameLst>
                                      </p:cBhvr>
                                      <p:tavLst>
                                        <p:tav tm="0">
                                          <p:val>
                                            <p:strVal val="ppt_x"/>
                                          </p:val>
                                        </p:tav>
                                        <p:tav tm="100000">
                                          <p:val>
                                            <p:strVal val="0-ppt_w/2"/>
                                          </p:val>
                                        </p:tav>
                                      </p:tavLst>
                                    </p:anim>
                                    <p:anim calcmode="lin" valueType="num">
                                      <p:cBhvr additive="base">
                                        <p:cTn id="204" dur="2000"/>
                                        <p:tgtEl>
                                          <p:spTgt spid="14"/>
                                        </p:tgtEl>
                                        <p:attrNameLst>
                                          <p:attrName>ppt_y</p:attrName>
                                        </p:attrNameLst>
                                      </p:cBhvr>
                                      <p:tavLst>
                                        <p:tav tm="0">
                                          <p:val>
                                            <p:strVal val="ppt_y"/>
                                          </p:val>
                                        </p:tav>
                                        <p:tav tm="100000">
                                          <p:val>
                                            <p:strVal val="ppt_y"/>
                                          </p:val>
                                        </p:tav>
                                      </p:tavLst>
                                    </p:anim>
                                    <p:set>
                                      <p:cBhvr>
                                        <p:cTn id="205" dur="1" fill="hold">
                                          <p:stCondLst>
                                            <p:cond delay="1999"/>
                                          </p:stCondLst>
                                        </p:cTn>
                                        <p:tgtEl>
                                          <p:spTgt spid="14"/>
                                        </p:tgtEl>
                                        <p:attrNameLst>
                                          <p:attrName>style.visibility</p:attrName>
                                        </p:attrNameLst>
                                      </p:cBhvr>
                                      <p:to>
                                        <p:strVal val="hidden"/>
                                      </p:to>
                                    </p:set>
                                  </p:childTnLst>
                                </p:cTn>
                              </p:par>
                              <p:par>
                                <p:cTn id="206" presetID="2" presetClass="exit" presetSubtype="8" fill="hold" grpId="3"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0-ppt_w/2"/>
                                          </p:val>
                                        </p:tav>
                                      </p:tavLst>
                                    </p:anim>
                                    <p:anim calcmode="lin" valueType="num">
                                      <p:cBhvr additive="base">
                                        <p:cTn id="208" dur="2000"/>
                                        <p:tgtEl>
                                          <p:spTgt spid="15"/>
                                        </p:tgtEl>
                                        <p:attrNameLst>
                                          <p:attrName>ppt_y</p:attrName>
                                        </p:attrNameLst>
                                      </p:cBhvr>
                                      <p:tavLst>
                                        <p:tav tm="0">
                                          <p:val>
                                            <p:strVal val="ppt_y"/>
                                          </p:val>
                                        </p:tav>
                                        <p:tav tm="100000">
                                          <p:val>
                                            <p:strVal val="ppt_y"/>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8" fill="hold" grpId="3" nodeType="withEffect">
                                  <p:stCondLst>
                                    <p:cond delay="0"/>
                                  </p:stCondLst>
                                  <p:childTnLst>
                                    <p:anim calcmode="lin" valueType="num">
                                      <p:cBhvr additive="base">
                                        <p:cTn id="211" dur="2000"/>
                                        <p:tgtEl>
                                          <p:spTgt spid="16"/>
                                        </p:tgtEl>
                                        <p:attrNameLst>
                                          <p:attrName>ppt_x</p:attrName>
                                        </p:attrNameLst>
                                      </p:cBhvr>
                                      <p:tavLst>
                                        <p:tav tm="0">
                                          <p:val>
                                            <p:strVal val="ppt_x"/>
                                          </p:val>
                                        </p:tav>
                                        <p:tav tm="100000">
                                          <p:val>
                                            <p:strVal val="0-ppt_w/2"/>
                                          </p:val>
                                        </p:tav>
                                      </p:tavLst>
                                    </p:anim>
                                    <p:anim calcmode="lin" valueType="num">
                                      <p:cBhvr additive="base">
                                        <p:cTn id="212" dur="2000"/>
                                        <p:tgtEl>
                                          <p:spTgt spid="16"/>
                                        </p:tgtEl>
                                        <p:attrNameLst>
                                          <p:attrName>ppt_y</p:attrName>
                                        </p:attrNameLst>
                                      </p:cBhvr>
                                      <p:tavLst>
                                        <p:tav tm="0">
                                          <p:val>
                                            <p:strVal val="ppt_y"/>
                                          </p:val>
                                        </p:tav>
                                        <p:tav tm="100000">
                                          <p:val>
                                            <p:strVal val="ppt_y"/>
                                          </p:val>
                                        </p:tav>
                                      </p:tavLst>
                                    </p:anim>
                                    <p:set>
                                      <p:cBhvr>
                                        <p:cTn id="213" dur="1" fill="hold">
                                          <p:stCondLst>
                                            <p:cond delay="1999"/>
                                          </p:stCondLst>
                                        </p:cTn>
                                        <p:tgtEl>
                                          <p:spTgt spid="16"/>
                                        </p:tgtEl>
                                        <p:attrNameLst>
                                          <p:attrName>style.visibility</p:attrName>
                                        </p:attrNameLst>
                                      </p:cBhvr>
                                      <p:to>
                                        <p:strVal val="hidden"/>
                                      </p:to>
                                    </p:set>
                                  </p:childTnLst>
                                </p:cTn>
                              </p:par>
                              <p:par>
                                <p:cTn id="214" presetID="2" presetClass="exit" presetSubtype="8" fill="hold" grpId="3" nodeType="withEffect">
                                  <p:stCondLst>
                                    <p:cond delay="0"/>
                                  </p:stCondLst>
                                  <p:childTnLst>
                                    <p:anim calcmode="lin" valueType="num">
                                      <p:cBhvr additive="base">
                                        <p:cTn id="215" dur="2000"/>
                                        <p:tgtEl>
                                          <p:spTgt spid="17"/>
                                        </p:tgtEl>
                                        <p:attrNameLst>
                                          <p:attrName>ppt_x</p:attrName>
                                        </p:attrNameLst>
                                      </p:cBhvr>
                                      <p:tavLst>
                                        <p:tav tm="0">
                                          <p:val>
                                            <p:strVal val="ppt_x"/>
                                          </p:val>
                                        </p:tav>
                                        <p:tav tm="100000">
                                          <p:val>
                                            <p:strVal val="0-ppt_w/2"/>
                                          </p:val>
                                        </p:tav>
                                      </p:tavLst>
                                    </p:anim>
                                    <p:anim calcmode="lin" valueType="num">
                                      <p:cBhvr additive="base">
                                        <p:cTn id="216" dur="2000"/>
                                        <p:tgtEl>
                                          <p:spTgt spid="17"/>
                                        </p:tgtEl>
                                        <p:attrNameLst>
                                          <p:attrName>ppt_y</p:attrName>
                                        </p:attrNameLst>
                                      </p:cBhvr>
                                      <p:tavLst>
                                        <p:tav tm="0">
                                          <p:val>
                                            <p:strVal val="ppt_y"/>
                                          </p:val>
                                        </p:tav>
                                        <p:tav tm="100000">
                                          <p:val>
                                            <p:strVal val="ppt_y"/>
                                          </p:val>
                                        </p:tav>
                                      </p:tavLst>
                                    </p:anim>
                                    <p:set>
                                      <p:cBhvr>
                                        <p:cTn id="217" dur="1" fill="hold">
                                          <p:stCondLst>
                                            <p:cond delay="1999"/>
                                          </p:stCondLst>
                                        </p:cTn>
                                        <p:tgtEl>
                                          <p:spTgt spid="17"/>
                                        </p:tgtEl>
                                        <p:attrNameLst>
                                          <p:attrName>style.visibility</p:attrName>
                                        </p:attrNameLst>
                                      </p:cBhvr>
                                      <p:to>
                                        <p:strVal val="hidden"/>
                                      </p:to>
                                    </p:set>
                                  </p:childTnLst>
                                </p:cTn>
                              </p:par>
                              <p:par>
                                <p:cTn id="218" presetID="2" presetClass="exit" presetSubtype="9" fill="hold" grpId="4" nodeType="withEffect">
                                  <p:stCondLst>
                                    <p:cond delay="0"/>
                                  </p:stCondLst>
                                  <p:childTnLst>
                                    <p:anim calcmode="lin" valueType="num">
                                      <p:cBhvr additive="base">
                                        <p:cTn id="219" dur="2000"/>
                                        <p:tgtEl>
                                          <p:spTgt spid="4"/>
                                        </p:tgtEl>
                                        <p:attrNameLst>
                                          <p:attrName>ppt_x</p:attrName>
                                        </p:attrNameLst>
                                      </p:cBhvr>
                                      <p:tavLst>
                                        <p:tav tm="0">
                                          <p:val>
                                            <p:strVal val="ppt_x"/>
                                          </p:val>
                                        </p:tav>
                                        <p:tav tm="100000">
                                          <p:val>
                                            <p:strVal val="0-ppt_w/2"/>
                                          </p:val>
                                        </p:tav>
                                      </p:tavLst>
                                    </p:anim>
                                    <p:anim calcmode="lin" valueType="num">
                                      <p:cBhvr additive="base">
                                        <p:cTn id="220" dur="2000"/>
                                        <p:tgtEl>
                                          <p:spTgt spid="4"/>
                                        </p:tgtEl>
                                        <p:attrNameLst>
                                          <p:attrName>ppt_y</p:attrName>
                                        </p:attrNameLst>
                                      </p:cBhvr>
                                      <p:tavLst>
                                        <p:tav tm="0">
                                          <p:val>
                                            <p:strVal val="ppt_y"/>
                                          </p:val>
                                        </p:tav>
                                        <p:tav tm="100000">
                                          <p:val>
                                            <p:strVal val="0-ppt_h/2"/>
                                          </p:val>
                                        </p:tav>
                                      </p:tavLst>
                                    </p:anim>
                                    <p:set>
                                      <p:cBhvr>
                                        <p:cTn id="221" dur="1" fill="hold">
                                          <p:stCondLst>
                                            <p:cond delay="1999"/>
                                          </p:stCondLst>
                                        </p:cTn>
                                        <p:tgtEl>
                                          <p:spTgt spid="4"/>
                                        </p:tgtEl>
                                        <p:attrNameLst>
                                          <p:attrName>style.visibility</p:attrName>
                                        </p:attrNameLst>
                                      </p:cBhvr>
                                      <p:to>
                                        <p:strVal val="hidden"/>
                                      </p:to>
                                    </p:set>
                                  </p:childTnLst>
                                </p:cTn>
                              </p:par>
                              <p:par>
                                <p:cTn id="222" presetID="2" presetClass="exit" presetSubtype="9" fill="hold" grpId="4" nodeType="withEffect">
                                  <p:stCondLst>
                                    <p:cond delay="0"/>
                                  </p:stCondLst>
                                  <p:childTnLst>
                                    <p:anim calcmode="lin" valueType="num">
                                      <p:cBhvr additive="base">
                                        <p:cTn id="223" dur="2000"/>
                                        <p:tgtEl>
                                          <p:spTgt spid="6"/>
                                        </p:tgtEl>
                                        <p:attrNameLst>
                                          <p:attrName>ppt_x</p:attrName>
                                        </p:attrNameLst>
                                      </p:cBhvr>
                                      <p:tavLst>
                                        <p:tav tm="0">
                                          <p:val>
                                            <p:strVal val="ppt_x"/>
                                          </p:val>
                                        </p:tav>
                                        <p:tav tm="100000">
                                          <p:val>
                                            <p:strVal val="0-ppt_w/2"/>
                                          </p:val>
                                        </p:tav>
                                      </p:tavLst>
                                    </p:anim>
                                    <p:anim calcmode="lin" valueType="num">
                                      <p:cBhvr additive="base">
                                        <p:cTn id="224" dur="2000"/>
                                        <p:tgtEl>
                                          <p:spTgt spid="6"/>
                                        </p:tgtEl>
                                        <p:attrNameLst>
                                          <p:attrName>ppt_y</p:attrName>
                                        </p:attrNameLst>
                                      </p:cBhvr>
                                      <p:tavLst>
                                        <p:tav tm="0">
                                          <p:val>
                                            <p:strVal val="ppt_y"/>
                                          </p:val>
                                        </p:tav>
                                        <p:tav tm="100000">
                                          <p:val>
                                            <p:strVal val="0-ppt_h/2"/>
                                          </p:val>
                                        </p:tav>
                                      </p:tavLst>
                                    </p:anim>
                                    <p:set>
                                      <p:cBhvr>
                                        <p:cTn id="225" dur="1" fill="hold">
                                          <p:stCondLst>
                                            <p:cond delay="1999"/>
                                          </p:stCondLst>
                                        </p:cTn>
                                        <p:tgtEl>
                                          <p:spTgt spid="6"/>
                                        </p:tgtEl>
                                        <p:attrNameLst>
                                          <p:attrName>style.visibility</p:attrName>
                                        </p:attrNameLst>
                                      </p:cBhvr>
                                      <p:to>
                                        <p:strVal val="hidden"/>
                                      </p:to>
                                    </p:set>
                                  </p:childTnLst>
                                </p:cTn>
                              </p:par>
                              <p:par>
                                <p:cTn id="226" presetID="2" presetClass="exit" presetSubtype="9" fill="hold" grpId="4" nodeType="withEffect">
                                  <p:stCondLst>
                                    <p:cond delay="0"/>
                                  </p:stCondLst>
                                  <p:childTnLst>
                                    <p:anim calcmode="lin" valueType="num">
                                      <p:cBhvr additive="base">
                                        <p:cTn id="227" dur="2000"/>
                                        <p:tgtEl>
                                          <p:spTgt spid="8"/>
                                        </p:tgtEl>
                                        <p:attrNameLst>
                                          <p:attrName>ppt_x</p:attrName>
                                        </p:attrNameLst>
                                      </p:cBhvr>
                                      <p:tavLst>
                                        <p:tav tm="0">
                                          <p:val>
                                            <p:strVal val="ppt_x"/>
                                          </p:val>
                                        </p:tav>
                                        <p:tav tm="100000">
                                          <p:val>
                                            <p:strVal val="0-ppt_w/2"/>
                                          </p:val>
                                        </p:tav>
                                      </p:tavLst>
                                    </p:anim>
                                    <p:anim calcmode="lin" valueType="num">
                                      <p:cBhvr additive="base">
                                        <p:cTn id="228" dur="2000"/>
                                        <p:tgtEl>
                                          <p:spTgt spid="8"/>
                                        </p:tgtEl>
                                        <p:attrNameLst>
                                          <p:attrName>ppt_y</p:attrName>
                                        </p:attrNameLst>
                                      </p:cBhvr>
                                      <p:tavLst>
                                        <p:tav tm="0">
                                          <p:val>
                                            <p:strVal val="ppt_y"/>
                                          </p:val>
                                        </p:tav>
                                        <p:tav tm="100000">
                                          <p:val>
                                            <p:strVal val="0-ppt_h/2"/>
                                          </p:val>
                                        </p:tav>
                                      </p:tavLst>
                                    </p:anim>
                                    <p:set>
                                      <p:cBhvr>
                                        <p:cTn id="229" dur="1" fill="hold">
                                          <p:stCondLst>
                                            <p:cond delay="1999"/>
                                          </p:stCondLst>
                                        </p:cTn>
                                        <p:tgtEl>
                                          <p:spTgt spid="8"/>
                                        </p:tgtEl>
                                        <p:attrNameLst>
                                          <p:attrName>style.visibility</p:attrName>
                                        </p:attrNameLst>
                                      </p:cBhvr>
                                      <p:to>
                                        <p:strVal val="hidden"/>
                                      </p:to>
                                    </p:set>
                                  </p:childTnLst>
                                </p:cTn>
                              </p:par>
                              <p:par>
                                <p:cTn id="230" presetID="2" presetClass="exit" presetSubtype="9" fill="hold" grpId="4" nodeType="withEffect">
                                  <p:stCondLst>
                                    <p:cond delay="0"/>
                                  </p:stCondLst>
                                  <p:childTnLst>
                                    <p:anim calcmode="lin" valueType="num">
                                      <p:cBhvr additive="base">
                                        <p:cTn id="231" dur="2000"/>
                                        <p:tgtEl>
                                          <p:spTgt spid="10"/>
                                        </p:tgtEl>
                                        <p:attrNameLst>
                                          <p:attrName>ppt_x</p:attrName>
                                        </p:attrNameLst>
                                      </p:cBhvr>
                                      <p:tavLst>
                                        <p:tav tm="0">
                                          <p:val>
                                            <p:strVal val="ppt_x"/>
                                          </p:val>
                                        </p:tav>
                                        <p:tav tm="100000">
                                          <p:val>
                                            <p:strVal val="0-ppt_w/2"/>
                                          </p:val>
                                        </p:tav>
                                      </p:tavLst>
                                    </p:anim>
                                    <p:anim calcmode="lin" valueType="num">
                                      <p:cBhvr additive="base">
                                        <p:cTn id="232" dur="2000"/>
                                        <p:tgtEl>
                                          <p:spTgt spid="10"/>
                                        </p:tgtEl>
                                        <p:attrNameLst>
                                          <p:attrName>ppt_y</p:attrName>
                                        </p:attrNameLst>
                                      </p:cBhvr>
                                      <p:tavLst>
                                        <p:tav tm="0">
                                          <p:val>
                                            <p:strVal val="ppt_y"/>
                                          </p:val>
                                        </p:tav>
                                        <p:tav tm="100000">
                                          <p:val>
                                            <p:strVal val="0-ppt_h/2"/>
                                          </p:val>
                                        </p:tav>
                                      </p:tavLst>
                                    </p:anim>
                                    <p:set>
                                      <p:cBhvr>
                                        <p:cTn id="233" dur="1" fill="hold">
                                          <p:stCondLst>
                                            <p:cond delay="1999"/>
                                          </p:stCondLst>
                                        </p:cTn>
                                        <p:tgtEl>
                                          <p:spTgt spid="10"/>
                                        </p:tgtEl>
                                        <p:attrNameLst>
                                          <p:attrName>style.visibility</p:attrName>
                                        </p:attrNameLst>
                                      </p:cBhvr>
                                      <p:to>
                                        <p:strVal val="hidden"/>
                                      </p:to>
                                    </p:set>
                                  </p:childTnLst>
                                </p:cTn>
                              </p:par>
                              <p:par>
                                <p:cTn id="234" presetID="2" presetClass="exit" presetSubtype="9" fill="hold" grpId="4" nodeType="withEffect">
                                  <p:stCondLst>
                                    <p:cond delay="0"/>
                                  </p:stCondLst>
                                  <p:childTnLst>
                                    <p:anim calcmode="lin" valueType="num">
                                      <p:cBhvr additive="base">
                                        <p:cTn id="235" dur="2000"/>
                                        <p:tgtEl>
                                          <p:spTgt spid="12"/>
                                        </p:tgtEl>
                                        <p:attrNameLst>
                                          <p:attrName>ppt_x</p:attrName>
                                        </p:attrNameLst>
                                      </p:cBhvr>
                                      <p:tavLst>
                                        <p:tav tm="0">
                                          <p:val>
                                            <p:strVal val="ppt_x"/>
                                          </p:val>
                                        </p:tav>
                                        <p:tav tm="100000">
                                          <p:val>
                                            <p:strVal val="0-ppt_w/2"/>
                                          </p:val>
                                        </p:tav>
                                      </p:tavLst>
                                    </p:anim>
                                    <p:anim calcmode="lin" valueType="num">
                                      <p:cBhvr additive="base">
                                        <p:cTn id="236" dur="2000"/>
                                        <p:tgtEl>
                                          <p:spTgt spid="12"/>
                                        </p:tgtEl>
                                        <p:attrNameLst>
                                          <p:attrName>ppt_y</p:attrName>
                                        </p:attrNameLst>
                                      </p:cBhvr>
                                      <p:tavLst>
                                        <p:tav tm="0">
                                          <p:val>
                                            <p:strVal val="ppt_y"/>
                                          </p:val>
                                        </p:tav>
                                        <p:tav tm="100000">
                                          <p:val>
                                            <p:strVal val="0-ppt_h/2"/>
                                          </p:val>
                                        </p:tav>
                                      </p:tavLst>
                                    </p:anim>
                                    <p:set>
                                      <p:cBhvr>
                                        <p:cTn id="237" dur="1" fill="hold">
                                          <p:stCondLst>
                                            <p:cond delay="1999"/>
                                          </p:stCondLst>
                                        </p:cTn>
                                        <p:tgtEl>
                                          <p:spTgt spid="12"/>
                                        </p:tgtEl>
                                        <p:attrNameLst>
                                          <p:attrName>style.visibility</p:attrName>
                                        </p:attrNameLst>
                                      </p:cBhvr>
                                      <p:to>
                                        <p:strVal val="hidden"/>
                                      </p:to>
                                    </p:set>
                                  </p:childTnLst>
                                </p:cTn>
                              </p:par>
                              <p:par>
                                <p:cTn id="238" presetID="2" presetClass="exit" presetSubtype="9" fill="hold" grpId="4" nodeType="withEffect">
                                  <p:stCondLst>
                                    <p:cond delay="0"/>
                                  </p:stCondLst>
                                  <p:childTnLst>
                                    <p:anim calcmode="lin" valueType="num">
                                      <p:cBhvr additive="base">
                                        <p:cTn id="239" dur="2000"/>
                                        <p:tgtEl>
                                          <p:spTgt spid="14"/>
                                        </p:tgtEl>
                                        <p:attrNameLst>
                                          <p:attrName>ppt_x</p:attrName>
                                        </p:attrNameLst>
                                      </p:cBhvr>
                                      <p:tavLst>
                                        <p:tav tm="0">
                                          <p:val>
                                            <p:strVal val="ppt_x"/>
                                          </p:val>
                                        </p:tav>
                                        <p:tav tm="100000">
                                          <p:val>
                                            <p:strVal val="0-ppt_w/2"/>
                                          </p:val>
                                        </p:tav>
                                      </p:tavLst>
                                    </p:anim>
                                    <p:anim calcmode="lin" valueType="num">
                                      <p:cBhvr additive="base">
                                        <p:cTn id="240" dur="2000"/>
                                        <p:tgtEl>
                                          <p:spTgt spid="14"/>
                                        </p:tgtEl>
                                        <p:attrNameLst>
                                          <p:attrName>ppt_y</p:attrName>
                                        </p:attrNameLst>
                                      </p:cBhvr>
                                      <p:tavLst>
                                        <p:tav tm="0">
                                          <p:val>
                                            <p:strVal val="ppt_y"/>
                                          </p:val>
                                        </p:tav>
                                        <p:tav tm="100000">
                                          <p:val>
                                            <p:strVal val="0-ppt_h/2"/>
                                          </p:val>
                                        </p:tav>
                                      </p:tavLst>
                                    </p:anim>
                                    <p:set>
                                      <p:cBhvr>
                                        <p:cTn id="241" dur="1" fill="hold">
                                          <p:stCondLst>
                                            <p:cond delay="1999"/>
                                          </p:stCondLst>
                                        </p:cTn>
                                        <p:tgtEl>
                                          <p:spTgt spid="14"/>
                                        </p:tgtEl>
                                        <p:attrNameLst>
                                          <p:attrName>style.visibility</p:attrName>
                                        </p:attrNameLst>
                                      </p:cBhvr>
                                      <p:to>
                                        <p:strVal val="hidden"/>
                                      </p:to>
                                    </p:set>
                                  </p:childTnLst>
                                </p:cTn>
                              </p:par>
                              <p:par>
                                <p:cTn id="242" presetID="2" presetClass="exit" presetSubtype="9" fill="hold" grpId="4" nodeType="withEffect">
                                  <p:stCondLst>
                                    <p:cond delay="0"/>
                                  </p:stCondLst>
                                  <p:childTnLst>
                                    <p:anim calcmode="lin" valueType="num">
                                      <p:cBhvr additive="base">
                                        <p:cTn id="243" dur="2000"/>
                                        <p:tgtEl>
                                          <p:spTgt spid="16"/>
                                        </p:tgtEl>
                                        <p:attrNameLst>
                                          <p:attrName>ppt_x</p:attrName>
                                        </p:attrNameLst>
                                      </p:cBhvr>
                                      <p:tavLst>
                                        <p:tav tm="0">
                                          <p:val>
                                            <p:strVal val="ppt_x"/>
                                          </p:val>
                                        </p:tav>
                                        <p:tav tm="100000">
                                          <p:val>
                                            <p:strVal val="0-ppt_w/2"/>
                                          </p:val>
                                        </p:tav>
                                      </p:tavLst>
                                    </p:anim>
                                    <p:anim calcmode="lin" valueType="num">
                                      <p:cBhvr additive="base">
                                        <p:cTn id="244" dur="2000"/>
                                        <p:tgtEl>
                                          <p:spTgt spid="16"/>
                                        </p:tgtEl>
                                        <p:attrNameLst>
                                          <p:attrName>ppt_y</p:attrName>
                                        </p:attrNameLst>
                                      </p:cBhvr>
                                      <p:tavLst>
                                        <p:tav tm="0">
                                          <p:val>
                                            <p:strVal val="ppt_y"/>
                                          </p:val>
                                        </p:tav>
                                        <p:tav tm="100000">
                                          <p:val>
                                            <p:strVal val="0-ppt_h/2"/>
                                          </p:val>
                                        </p:tav>
                                      </p:tavLst>
                                    </p:anim>
                                    <p:set>
                                      <p:cBhvr>
                                        <p:cTn id="245" dur="1" fill="hold">
                                          <p:stCondLst>
                                            <p:cond delay="1999"/>
                                          </p:stCondLst>
                                        </p:cTn>
                                        <p:tgtEl>
                                          <p:spTgt spid="16"/>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2000"/>
                                        <p:tgtEl>
                                          <p:spTgt spid="5"/>
                                        </p:tgtEl>
                                        <p:attrNameLst>
                                          <p:attrName>ppt_x</p:attrName>
                                        </p:attrNameLst>
                                      </p:cBhvr>
                                      <p:tavLst>
                                        <p:tav tm="0">
                                          <p:val>
                                            <p:strVal val="ppt_x"/>
                                          </p:val>
                                        </p:tav>
                                        <p:tav tm="100000">
                                          <p:val>
                                            <p:strVal val="0-ppt_w/2"/>
                                          </p:val>
                                        </p:tav>
                                      </p:tavLst>
                                    </p:anim>
                                    <p:anim calcmode="lin" valueType="num">
                                      <p:cBhvr additive="base">
                                        <p:cTn id="248" dur="2000"/>
                                        <p:tgtEl>
                                          <p:spTgt spid="5"/>
                                        </p:tgtEl>
                                        <p:attrNameLst>
                                          <p:attrName>ppt_y</p:attrName>
                                        </p:attrNameLst>
                                      </p:cBhvr>
                                      <p:tavLst>
                                        <p:tav tm="0">
                                          <p:val>
                                            <p:strVal val="ppt_y"/>
                                          </p:val>
                                        </p:tav>
                                        <p:tav tm="100000">
                                          <p:val>
                                            <p:strVal val="1+ppt_h/2"/>
                                          </p:val>
                                        </p:tav>
                                      </p:tavLst>
                                    </p:anim>
                                    <p:set>
                                      <p:cBhvr>
                                        <p:cTn id="249" dur="1" fill="hold">
                                          <p:stCondLst>
                                            <p:cond delay="1999"/>
                                          </p:stCondLst>
                                        </p:cTn>
                                        <p:tgtEl>
                                          <p:spTgt spid="5"/>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2000"/>
                                        <p:tgtEl>
                                          <p:spTgt spid="7"/>
                                        </p:tgtEl>
                                        <p:attrNameLst>
                                          <p:attrName>ppt_x</p:attrName>
                                        </p:attrNameLst>
                                      </p:cBhvr>
                                      <p:tavLst>
                                        <p:tav tm="0">
                                          <p:val>
                                            <p:strVal val="ppt_x"/>
                                          </p:val>
                                        </p:tav>
                                        <p:tav tm="100000">
                                          <p:val>
                                            <p:strVal val="0-ppt_w/2"/>
                                          </p:val>
                                        </p:tav>
                                      </p:tavLst>
                                    </p:anim>
                                    <p:anim calcmode="lin" valueType="num">
                                      <p:cBhvr additive="base">
                                        <p:cTn id="252" dur="2000"/>
                                        <p:tgtEl>
                                          <p:spTgt spid="7"/>
                                        </p:tgtEl>
                                        <p:attrNameLst>
                                          <p:attrName>ppt_y</p:attrName>
                                        </p:attrNameLst>
                                      </p:cBhvr>
                                      <p:tavLst>
                                        <p:tav tm="0">
                                          <p:val>
                                            <p:strVal val="ppt_y"/>
                                          </p:val>
                                        </p:tav>
                                        <p:tav tm="100000">
                                          <p:val>
                                            <p:strVal val="1+ppt_h/2"/>
                                          </p:val>
                                        </p:tav>
                                      </p:tavLst>
                                    </p:anim>
                                    <p:set>
                                      <p:cBhvr>
                                        <p:cTn id="253" dur="1" fill="hold">
                                          <p:stCondLst>
                                            <p:cond delay="1999"/>
                                          </p:stCondLst>
                                        </p:cTn>
                                        <p:tgtEl>
                                          <p:spTgt spid="7"/>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2000"/>
                                        <p:tgtEl>
                                          <p:spTgt spid="9"/>
                                        </p:tgtEl>
                                        <p:attrNameLst>
                                          <p:attrName>ppt_x</p:attrName>
                                        </p:attrNameLst>
                                      </p:cBhvr>
                                      <p:tavLst>
                                        <p:tav tm="0">
                                          <p:val>
                                            <p:strVal val="ppt_x"/>
                                          </p:val>
                                        </p:tav>
                                        <p:tav tm="100000">
                                          <p:val>
                                            <p:strVal val="0-ppt_w/2"/>
                                          </p:val>
                                        </p:tav>
                                      </p:tavLst>
                                    </p:anim>
                                    <p:anim calcmode="lin" valueType="num">
                                      <p:cBhvr additive="base">
                                        <p:cTn id="256" dur="2000"/>
                                        <p:tgtEl>
                                          <p:spTgt spid="9"/>
                                        </p:tgtEl>
                                        <p:attrNameLst>
                                          <p:attrName>ppt_y</p:attrName>
                                        </p:attrNameLst>
                                      </p:cBhvr>
                                      <p:tavLst>
                                        <p:tav tm="0">
                                          <p:val>
                                            <p:strVal val="ppt_y"/>
                                          </p:val>
                                        </p:tav>
                                        <p:tav tm="100000">
                                          <p:val>
                                            <p:strVal val="1+ppt_h/2"/>
                                          </p:val>
                                        </p:tav>
                                      </p:tavLst>
                                    </p:anim>
                                    <p:set>
                                      <p:cBhvr>
                                        <p:cTn id="257" dur="1" fill="hold">
                                          <p:stCondLst>
                                            <p:cond delay="1999"/>
                                          </p:stCondLst>
                                        </p:cTn>
                                        <p:tgtEl>
                                          <p:spTgt spid="9"/>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2000"/>
                                        <p:tgtEl>
                                          <p:spTgt spid="11"/>
                                        </p:tgtEl>
                                        <p:attrNameLst>
                                          <p:attrName>ppt_x</p:attrName>
                                        </p:attrNameLst>
                                      </p:cBhvr>
                                      <p:tavLst>
                                        <p:tav tm="0">
                                          <p:val>
                                            <p:strVal val="ppt_x"/>
                                          </p:val>
                                        </p:tav>
                                        <p:tav tm="100000">
                                          <p:val>
                                            <p:strVal val="0-ppt_w/2"/>
                                          </p:val>
                                        </p:tav>
                                      </p:tavLst>
                                    </p:anim>
                                    <p:anim calcmode="lin" valueType="num">
                                      <p:cBhvr additive="base">
                                        <p:cTn id="260" dur="2000"/>
                                        <p:tgtEl>
                                          <p:spTgt spid="11"/>
                                        </p:tgtEl>
                                        <p:attrNameLst>
                                          <p:attrName>ppt_y</p:attrName>
                                        </p:attrNameLst>
                                      </p:cBhvr>
                                      <p:tavLst>
                                        <p:tav tm="0">
                                          <p:val>
                                            <p:strVal val="ppt_y"/>
                                          </p:val>
                                        </p:tav>
                                        <p:tav tm="100000">
                                          <p:val>
                                            <p:strVal val="1+ppt_h/2"/>
                                          </p:val>
                                        </p:tav>
                                      </p:tavLst>
                                    </p:anim>
                                    <p:set>
                                      <p:cBhvr>
                                        <p:cTn id="261" dur="1" fill="hold">
                                          <p:stCondLst>
                                            <p:cond delay="1999"/>
                                          </p:stCondLst>
                                        </p:cTn>
                                        <p:tgtEl>
                                          <p:spTgt spid="11"/>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2000"/>
                                        <p:tgtEl>
                                          <p:spTgt spid="13"/>
                                        </p:tgtEl>
                                        <p:attrNameLst>
                                          <p:attrName>ppt_x</p:attrName>
                                        </p:attrNameLst>
                                      </p:cBhvr>
                                      <p:tavLst>
                                        <p:tav tm="0">
                                          <p:val>
                                            <p:strVal val="ppt_x"/>
                                          </p:val>
                                        </p:tav>
                                        <p:tav tm="100000">
                                          <p:val>
                                            <p:strVal val="0-ppt_w/2"/>
                                          </p:val>
                                        </p:tav>
                                      </p:tavLst>
                                    </p:anim>
                                    <p:anim calcmode="lin" valueType="num">
                                      <p:cBhvr additive="base">
                                        <p:cTn id="264" dur="2000"/>
                                        <p:tgtEl>
                                          <p:spTgt spid="13"/>
                                        </p:tgtEl>
                                        <p:attrNameLst>
                                          <p:attrName>ppt_y</p:attrName>
                                        </p:attrNameLst>
                                      </p:cBhvr>
                                      <p:tavLst>
                                        <p:tav tm="0">
                                          <p:val>
                                            <p:strVal val="ppt_y"/>
                                          </p:val>
                                        </p:tav>
                                        <p:tav tm="100000">
                                          <p:val>
                                            <p:strVal val="1+ppt_h/2"/>
                                          </p:val>
                                        </p:tav>
                                      </p:tavLst>
                                    </p:anim>
                                    <p:set>
                                      <p:cBhvr>
                                        <p:cTn id="265" dur="1" fill="hold">
                                          <p:stCondLst>
                                            <p:cond delay="1999"/>
                                          </p:stCondLst>
                                        </p:cTn>
                                        <p:tgtEl>
                                          <p:spTgt spid="13"/>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2000"/>
                                        <p:tgtEl>
                                          <p:spTgt spid="15"/>
                                        </p:tgtEl>
                                        <p:attrNameLst>
                                          <p:attrName>ppt_x</p:attrName>
                                        </p:attrNameLst>
                                      </p:cBhvr>
                                      <p:tavLst>
                                        <p:tav tm="0">
                                          <p:val>
                                            <p:strVal val="ppt_x"/>
                                          </p:val>
                                        </p:tav>
                                        <p:tav tm="100000">
                                          <p:val>
                                            <p:strVal val="0-ppt_w/2"/>
                                          </p:val>
                                        </p:tav>
                                      </p:tavLst>
                                    </p:anim>
                                    <p:anim calcmode="lin" valueType="num">
                                      <p:cBhvr additive="base">
                                        <p:cTn id="268" dur="2000"/>
                                        <p:tgtEl>
                                          <p:spTgt spid="15"/>
                                        </p:tgtEl>
                                        <p:attrNameLst>
                                          <p:attrName>ppt_y</p:attrName>
                                        </p:attrNameLst>
                                      </p:cBhvr>
                                      <p:tavLst>
                                        <p:tav tm="0">
                                          <p:val>
                                            <p:strVal val="ppt_y"/>
                                          </p:val>
                                        </p:tav>
                                        <p:tav tm="100000">
                                          <p:val>
                                            <p:strVal val="1+ppt_h/2"/>
                                          </p:val>
                                        </p:tav>
                                      </p:tavLst>
                                    </p:anim>
                                    <p:set>
                                      <p:cBhvr>
                                        <p:cTn id="269" dur="1" fill="hold">
                                          <p:stCondLst>
                                            <p:cond delay="1999"/>
                                          </p:stCondLst>
                                        </p:cTn>
                                        <p:tgtEl>
                                          <p:spTgt spid="15"/>
                                        </p:tgtEl>
                                        <p:attrNameLst>
                                          <p:attrName>style.visibility</p:attrName>
                                        </p:attrNameLst>
                                      </p:cBhvr>
                                      <p:to>
                                        <p:strVal val="hidden"/>
                                      </p:to>
                                    </p:set>
                                  </p:childTnLst>
                                </p:cTn>
                              </p:par>
                              <p:par>
                                <p:cTn id="270" presetID="2" presetClass="exit" presetSubtype="12" fill="hold" grpId="4" nodeType="withEffect">
                                  <p:stCondLst>
                                    <p:cond delay="0"/>
                                  </p:stCondLst>
                                  <p:childTnLst>
                                    <p:anim calcmode="lin" valueType="num">
                                      <p:cBhvr additive="base">
                                        <p:cTn id="271" dur="2000"/>
                                        <p:tgtEl>
                                          <p:spTgt spid="17"/>
                                        </p:tgtEl>
                                        <p:attrNameLst>
                                          <p:attrName>ppt_x</p:attrName>
                                        </p:attrNameLst>
                                      </p:cBhvr>
                                      <p:tavLst>
                                        <p:tav tm="0">
                                          <p:val>
                                            <p:strVal val="ppt_x"/>
                                          </p:val>
                                        </p:tav>
                                        <p:tav tm="100000">
                                          <p:val>
                                            <p:strVal val="0-ppt_w/2"/>
                                          </p:val>
                                        </p:tav>
                                      </p:tavLst>
                                    </p:anim>
                                    <p:anim calcmode="lin" valueType="num">
                                      <p:cBhvr additive="base">
                                        <p:cTn id="272" dur="2000"/>
                                        <p:tgtEl>
                                          <p:spTgt spid="17"/>
                                        </p:tgtEl>
                                        <p:attrNameLst>
                                          <p:attrName>ppt_y</p:attrName>
                                        </p:attrNameLst>
                                      </p:cBhvr>
                                      <p:tavLst>
                                        <p:tav tm="0">
                                          <p:val>
                                            <p:strVal val="ppt_y"/>
                                          </p:val>
                                        </p:tav>
                                        <p:tav tm="100000">
                                          <p:val>
                                            <p:strVal val="1+ppt_h/2"/>
                                          </p:val>
                                        </p:tav>
                                      </p:tavLst>
                                    </p:anim>
                                    <p:set>
                                      <p:cBhvr>
                                        <p:cTn id="273" dur="1" fill="hold">
                                          <p:stCondLst>
                                            <p:cond delay="1999"/>
                                          </p:stCondLst>
                                        </p:cTn>
                                        <p:tgtEl>
                                          <p:spTgt spid="17"/>
                                        </p:tgtEl>
                                        <p:attrNameLst>
                                          <p:attrName>style.visibility</p:attrName>
                                        </p:attrNameLst>
                                      </p:cBhvr>
                                      <p:to>
                                        <p:strVal val="hidden"/>
                                      </p:to>
                                    </p:set>
                                  </p:childTnLst>
                                </p:cTn>
                              </p:par>
                              <p:par>
                                <p:cTn id="274" presetID="17" presetClass="entr" presetSubtype="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ppt_w/2"/>
                                          </p:val>
                                        </p:tav>
                                        <p:tav tm="100000">
                                          <p:val>
                                            <p:strVal val="#ppt_x"/>
                                          </p:val>
                                        </p:tav>
                                      </p:tavLst>
                                    </p:anim>
                                    <p:anim calcmode="lin" valueType="num">
                                      <p:cBhvr>
                                        <p:cTn id="277" dur="2000" fill="hold"/>
                                        <p:tgtEl>
                                          <p:spTgt spid="2"/>
                                        </p:tgtEl>
                                        <p:attrNameLst>
                                          <p:attrName>ppt_y</p:attrName>
                                        </p:attrNameLst>
                                      </p:cBhvr>
                                      <p:tavLst>
                                        <p:tav tm="0">
                                          <p:val>
                                            <p:strVal val="#ppt_y"/>
                                          </p:val>
                                        </p:tav>
                                        <p:tav tm="100000">
                                          <p:val>
                                            <p:strVal val="#ppt_y"/>
                                          </p:val>
                                        </p:tav>
                                      </p:tavLst>
                                    </p:anim>
                                    <p:anim calcmode="lin" valueType="num">
                                      <p:cBhvr>
                                        <p:cTn id="278" dur="2000" fill="hold"/>
                                        <p:tgtEl>
                                          <p:spTgt spid="2"/>
                                        </p:tgtEl>
                                        <p:attrNameLst>
                                          <p:attrName>ppt_w</p:attrName>
                                        </p:attrNameLst>
                                      </p:cBhvr>
                                      <p:tavLst>
                                        <p:tav tm="0">
                                          <p:val>
                                            <p:fltVal val="0"/>
                                          </p:val>
                                        </p:tav>
                                        <p:tav tm="100000">
                                          <p:val>
                                            <p:strVal val="#ppt_w"/>
                                          </p:val>
                                        </p:tav>
                                      </p:tavLst>
                                    </p:anim>
                                    <p:anim calcmode="lin" valueType="num">
                                      <p:cBhvr>
                                        <p:cTn id="2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0033CC">
                <a:shade val="67500"/>
                <a:satMod val="115000"/>
              </a:srgbClr>
            </a:gs>
            <a:gs pos="100000">
              <a:srgbClr val="0033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38453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5" name="4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6" name="5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7" name="6 Imagen" descr="lineas.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8" name="7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9" name="8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0" name="9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11" name="10 Imagen" descr="lineas.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12" name="11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13" name="12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sp>
        <p:nvSpPr>
          <p:cNvPr id="26" name="25 Rectángulo"/>
          <p:cNvSpPr/>
          <p:nvPr/>
        </p:nvSpPr>
        <p:spPr>
          <a:xfrm>
            <a:off x="-285784" y="-214332"/>
            <a:ext cx="9715568" cy="621510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18" presetClass="entr" presetSubtype="3"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strips(upRight)">
                                      <p:cBhvr>
                                        <p:cTn id="97" dur="2000"/>
                                        <p:tgtEl>
                                          <p:spTgt spid="4"/>
                                        </p:tgtEl>
                                      </p:cBhvr>
                                    </p:animEffect>
                                  </p:childTnLst>
                                </p:cTn>
                              </p:par>
                              <p:par>
                                <p:cTn id="98" presetID="18" presetClass="entr" presetSubtype="3" fill="hold" nodeType="withEffect">
                                  <p:stCondLst>
                                    <p:cond delay="0"/>
                                  </p:stCondLst>
                                  <p:childTnLst>
                                    <p:set>
                                      <p:cBhvr>
                                        <p:cTn id="99" dur="1" fill="hold">
                                          <p:stCondLst>
                                            <p:cond delay="0"/>
                                          </p:stCondLst>
                                        </p:cTn>
                                        <p:tgtEl>
                                          <p:spTgt spid="6"/>
                                        </p:tgtEl>
                                        <p:attrNameLst>
                                          <p:attrName>style.visibility</p:attrName>
                                        </p:attrNameLst>
                                      </p:cBhvr>
                                      <p:to>
                                        <p:strVal val="visible"/>
                                      </p:to>
                                    </p:set>
                                    <p:animEffect transition="in" filter="strips(upRight)">
                                      <p:cBhvr>
                                        <p:cTn id="100" dur="2000"/>
                                        <p:tgtEl>
                                          <p:spTgt spid="6"/>
                                        </p:tgtEl>
                                      </p:cBhvr>
                                    </p:animEffect>
                                  </p:childTnLst>
                                </p:cTn>
                              </p:par>
                              <p:par>
                                <p:cTn id="101" presetID="18" presetClass="entr" presetSubtype="3"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strips(upRight)">
                                      <p:cBhvr>
                                        <p:cTn id="103" dur="2000"/>
                                        <p:tgtEl>
                                          <p:spTgt spid="8"/>
                                        </p:tgtEl>
                                      </p:cBhvr>
                                    </p:animEffect>
                                  </p:childTnLst>
                                </p:cTn>
                              </p:par>
                              <p:par>
                                <p:cTn id="104" presetID="18" presetClass="entr" presetSubtype="3"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2000"/>
                                        <p:tgtEl>
                                          <p:spTgt spid="10"/>
                                        </p:tgtEl>
                                      </p:cBhvr>
                                    </p:animEffect>
                                  </p:childTnLst>
                                </p:cTn>
                              </p:par>
                              <p:par>
                                <p:cTn id="107" presetID="18" presetClass="entr" presetSubtype="3"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strips(upRight)">
                                      <p:cBhvr>
                                        <p:cTn id="109" dur="2000"/>
                                        <p:tgtEl>
                                          <p:spTgt spid="12"/>
                                        </p:tgtEl>
                                      </p:cBhvr>
                                    </p:animEffect>
                                  </p:childTnLst>
                                </p:cTn>
                              </p:par>
                              <p:par>
                                <p:cTn id="110" presetID="18" presetClass="entr" presetSubtype="3" fill="hold"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strips(upRight)">
                                      <p:cBhvr>
                                        <p:cTn id="112" dur="2000"/>
                                        <p:tgtEl>
                                          <p:spTgt spid="14"/>
                                        </p:tgtEl>
                                      </p:cBhvr>
                                    </p:animEffect>
                                  </p:childTnLst>
                                </p:cTn>
                              </p:par>
                              <p:par>
                                <p:cTn id="113" presetID="18" presetClass="entr" presetSubtype="3" fill="hold"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strips(upRight)">
                                      <p:cBhvr>
                                        <p:cTn id="115" dur="2000"/>
                                        <p:tgtEl>
                                          <p:spTgt spid="16"/>
                                        </p:tgtEl>
                                      </p:cBhvr>
                                    </p:animEffect>
                                  </p:childTnLst>
                                </p:cTn>
                              </p:par>
                              <p:par>
                                <p:cTn id="116" presetID="18" presetClass="entr" presetSubtype="3"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strips(upRight)">
                                      <p:cBhvr>
                                        <p:cTn id="118" dur="2000"/>
                                        <p:tgtEl>
                                          <p:spTgt spid="18"/>
                                        </p:tgtEl>
                                      </p:cBhvr>
                                    </p:animEffect>
                                  </p:childTnLst>
                                </p:cTn>
                              </p:par>
                              <p:par>
                                <p:cTn id="119" presetID="18" presetClass="entr" presetSubtype="3"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strips(upRight)">
                                      <p:cBhvr>
                                        <p:cTn id="121" dur="2000"/>
                                        <p:tgtEl>
                                          <p:spTgt spid="20"/>
                                        </p:tgtEl>
                                      </p:cBhvr>
                                    </p:animEffect>
                                  </p:childTnLst>
                                </p:cTn>
                              </p:par>
                              <p:par>
                                <p:cTn id="122" presetID="18" presetClass="entr" presetSubtype="3" fill="hold" nodeType="withEffect">
                                  <p:stCondLst>
                                    <p:cond delay="0"/>
                                  </p:stCondLst>
                                  <p:childTnLst>
                                    <p:set>
                                      <p:cBhvr>
                                        <p:cTn id="123" dur="1" fill="hold">
                                          <p:stCondLst>
                                            <p:cond delay="0"/>
                                          </p:stCondLst>
                                        </p:cTn>
                                        <p:tgtEl>
                                          <p:spTgt spid="22"/>
                                        </p:tgtEl>
                                        <p:attrNameLst>
                                          <p:attrName>style.visibility</p:attrName>
                                        </p:attrNameLst>
                                      </p:cBhvr>
                                      <p:to>
                                        <p:strVal val="visible"/>
                                      </p:to>
                                    </p:set>
                                    <p:animEffect transition="in" filter="strips(upRight)">
                                      <p:cBhvr>
                                        <p:cTn id="124" dur="2000"/>
                                        <p:tgtEl>
                                          <p:spTgt spid="22"/>
                                        </p:tgtEl>
                                      </p:cBhvr>
                                    </p:animEffect>
                                  </p:childTnLst>
                                </p:cTn>
                              </p:par>
                              <p:par>
                                <p:cTn id="125" presetID="18" presetClass="entr" presetSubtype="3"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strips(upRight)">
                                      <p:cBhvr>
                                        <p:cTn id="127" dur="2000"/>
                                        <p:tgtEl>
                                          <p:spTgt spid="24"/>
                                        </p:tgtEl>
                                      </p:cBhvr>
                                    </p:animEffect>
                                  </p:childTnLst>
                                </p:cTn>
                              </p:par>
                              <p:par>
                                <p:cTn id="128" presetID="18" presetClass="entr" presetSubtype="9"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Left)">
                                      <p:cBhvr>
                                        <p:cTn id="130" dur="2000"/>
                                        <p:tgtEl>
                                          <p:spTgt spid="5"/>
                                        </p:tgtEl>
                                      </p:cBhvr>
                                    </p:animEffect>
                                  </p:childTnLst>
                                </p:cTn>
                              </p:par>
                              <p:par>
                                <p:cTn id="131" presetID="18" presetClass="entr" presetSubtype="9"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Left)">
                                      <p:cBhvr>
                                        <p:cTn id="133" dur="2000"/>
                                        <p:tgtEl>
                                          <p:spTgt spid="7"/>
                                        </p:tgtEl>
                                      </p:cBhvr>
                                    </p:animEffect>
                                  </p:childTnLst>
                                </p:cTn>
                              </p:par>
                              <p:par>
                                <p:cTn id="134" presetID="18" presetClass="entr" presetSubtype="9"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Left)">
                                      <p:cBhvr>
                                        <p:cTn id="136" dur="2000"/>
                                        <p:tgtEl>
                                          <p:spTgt spid="9"/>
                                        </p:tgtEl>
                                      </p:cBhvr>
                                    </p:animEffect>
                                  </p:childTnLst>
                                </p:cTn>
                              </p:par>
                              <p:par>
                                <p:cTn id="137" presetID="18" presetClass="entr" presetSubtype="9"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Left)">
                                      <p:cBhvr>
                                        <p:cTn id="139" dur="2000"/>
                                        <p:tgtEl>
                                          <p:spTgt spid="11"/>
                                        </p:tgtEl>
                                      </p:cBhvr>
                                    </p:animEffect>
                                  </p:childTnLst>
                                </p:cTn>
                              </p:par>
                              <p:par>
                                <p:cTn id="140" presetID="18" presetClass="entr" presetSubtype="9"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Left)">
                                      <p:cBhvr>
                                        <p:cTn id="142" dur="2000"/>
                                        <p:tgtEl>
                                          <p:spTgt spid="13"/>
                                        </p:tgtEl>
                                      </p:cBhvr>
                                    </p:animEffect>
                                  </p:childTnLst>
                                </p:cTn>
                              </p:par>
                              <p:par>
                                <p:cTn id="143" presetID="18" presetClass="entr" presetSubtype="9"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Left)">
                                      <p:cBhvr>
                                        <p:cTn id="145" dur="2000"/>
                                        <p:tgtEl>
                                          <p:spTgt spid="15"/>
                                        </p:tgtEl>
                                      </p:cBhvr>
                                    </p:animEffect>
                                  </p:childTnLst>
                                </p:cTn>
                              </p:par>
                              <p:par>
                                <p:cTn id="146" presetID="18" presetClass="entr" presetSubtype="9"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Left)">
                                      <p:cBhvr>
                                        <p:cTn id="148" dur="2000"/>
                                        <p:tgtEl>
                                          <p:spTgt spid="17"/>
                                        </p:tgtEl>
                                      </p:cBhvr>
                                    </p:animEffect>
                                  </p:childTnLst>
                                </p:cTn>
                              </p:par>
                              <p:par>
                                <p:cTn id="149" presetID="18" presetClass="entr" presetSubtype="9"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Left)">
                                      <p:cBhvr>
                                        <p:cTn id="151" dur="2000"/>
                                        <p:tgtEl>
                                          <p:spTgt spid="19"/>
                                        </p:tgtEl>
                                      </p:cBhvr>
                                    </p:animEffect>
                                  </p:childTnLst>
                                </p:cTn>
                              </p:par>
                              <p:par>
                                <p:cTn id="152" presetID="18" presetClass="entr" presetSubtype="9"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Left)">
                                      <p:cBhvr>
                                        <p:cTn id="154" dur="2000"/>
                                        <p:tgtEl>
                                          <p:spTgt spid="21"/>
                                        </p:tgtEl>
                                      </p:cBhvr>
                                    </p:animEffect>
                                  </p:childTnLst>
                                </p:cTn>
                              </p:par>
                              <p:par>
                                <p:cTn id="155" presetID="18" presetClass="entr" presetSubtype="9"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Left)">
                                      <p:cBhvr>
                                        <p:cTn id="157" dur="2000"/>
                                        <p:tgtEl>
                                          <p:spTgt spid="23"/>
                                        </p:tgtEl>
                                      </p:cBhvr>
                                    </p:animEffect>
                                  </p:childTnLst>
                                </p:cTn>
                              </p:par>
                              <p:par>
                                <p:cTn id="158" presetID="18" presetClass="entr" presetSubtype="9"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Left)">
                                      <p:cBhvr>
                                        <p:cTn id="160" dur="2000"/>
                                        <p:tgtEl>
                                          <p:spTgt spid="25"/>
                                        </p:tgtEl>
                                      </p:cBhvr>
                                    </p:animEffect>
                                  </p:childTnLst>
                                </p:cTn>
                              </p:par>
                            </p:childTnLst>
                          </p:cTn>
                        </p:par>
                        <p:par>
                          <p:cTn id="161" fill="hold">
                            <p:stCondLst>
                              <p:cond delay="2000"/>
                            </p:stCondLst>
                            <p:childTnLst>
                              <p:par>
                                <p:cTn id="162" presetID="2" presetClass="exit" presetSubtype="4" fill="hold" nodeType="after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ppt_x"/>
                                          </p:val>
                                        </p:tav>
                                      </p:tavLst>
                                    </p:anim>
                                    <p:anim calcmode="lin" valueType="num">
                                      <p:cBhvr additive="base">
                                        <p:cTn id="164" dur="2000"/>
                                        <p:tgtEl>
                                          <p:spTgt spid="4"/>
                                        </p:tgtEl>
                                        <p:attrNameLst>
                                          <p:attrName>ppt_y</p:attrName>
                                        </p:attrNameLst>
                                      </p:cBhvr>
                                      <p:tavLst>
                                        <p:tav tm="0">
                                          <p:val>
                                            <p:strVal val="ppt_y"/>
                                          </p:val>
                                        </p:tav>
                                        <p:tav tm="100000">
                                          <p:val>
                                            <p:strVal val="1+ppt_h/2"/>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2000"/>
                                        <p:tgtEl>
                                          <p:spTgt spid="5"/>
                                        </p:tgtEl>
                                        <p:attrNameLst>
                                          <p:attrName>ppt_x</p:attrName>
                                        </p:attrNameLst>
                                      </p:cBhvr>
                                      <p:tavLst>
                                        <p:tav tm="0">
                                          <p:val>
                                            <p:strVal val="ppt_x"/>
                                          </p:val>
                                        </p:tav>
                                        <p:tav tm="100000">
                                          <p:val>
                                            <p:strVal val="ppt_x"/>
                                          </p:val>
                                        </p:tav>
                                      </p:tavLst>
                                    </p:anim>
                                    <p:anim calcmode="lin" valueType="num">
                                      <p:cBhvr additive="base">
                                        <p:cTn id="168" dur="2000"/>
                                        <p:tgtEl>
                                          <p:spTgt spid="5"/>
                                        </p:tgtEl>
                                        <p:attrNameLst>
                                          <p:attrName>ppt_y</p:attrName>
                                        </p:attrNameLst>
                                      </p:cBhvr>
                                      <p:tavLst>
                                        <p:tav tm="0">
                                          <p:val>
                                            <p:strVal val="ppt_y"/>
                                          </p:val>
                                        </p:tav>
                                        <p:tav tm="100000">
                                          <p:val>
                                            <p:strVal val="1+ppt_h/2"/>
                                          </p:val>
                                        </p:tav>
                                      </p:tavLst>
                                    </p:anim>
                                    <p:set>
                                      <p:cBhvr>
                                        <p:cTn id="169" dur="1" fill="hold">
                                          <p:stCondLst>
                                            <p:cond delay="1999"/>
                                          </p:stCondLst>
                                        </p:cTn>
                                        <p:tgtEl>
                                          <p:spTgt spid="5"/>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2000"/>
                                        <p:tgtEl>
                                          <p:spTgt spid="6"/>
                                        </p:tgtEl>
                                        <p:attrNameLst>
                                          <p:attrName>ppt_x</p:attrName>
                                        </p:attrNameLst>
                                      </p:cBhvr>
                                      <p:tavLst>
                                        <p:tav tm="0">
                                          <p:val>
                                            <p:strVal val="ppt_x"/>
                                          </p:val>
                                        </p:tav>
                                        <p:tav tm="100000">
                                          <p:val>
                                            <p:strVal val="ppt_x"/>
                                          </p:val>
                                        </p:tav>
                                      </p:tavLst>
                                    </p:anim>
                                    <p:anim calcmode="lin" valueType="num">
                                      <p:cBhvr additive="base">
                                        <p:cTn id="172" dur="2000"/>
                                        <p:tgtEl>
                                          <p:spTgt spid="6"/>
                                        </p:tgtEl>
                                        <p:attrNameLst>
                                          <p:attrName>ppt_y</p:attrName>
                                        </p:attrNameLst>
                                      </p:cBhvr>
                                      <p:tavLst>
                                        <p:tav tm="0">
                                          <p:val>
                                            <p:strVal val="ppt_y"/>
                                          </p:val>
                                        </p:tav>
                                        <p:tav tm="100000">
                                          <p:val>
                                            <p:strVal val="1+ppt_h/2"/>
                                          </p:val>
                                        </p:tav>
                                      </p:tavLst>
                                    </p:anim>
                                    <p:set>
                                      <p:cBhvr>
                                        <p:cTn id="173" dur="1" fill="hold">
                                          <p:stCondLst>
                                            <p:cond delay="1999"/>
                                          </p:stCondLst>
                                        </p:cTn>
                                        <p:tgtEl>
                                          <p:spTgt spid="6"/>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ppt_x"/>
                                          </p:val>
                                        </p:tav>
                                      </p:tavLst>
                                    </p:anim>
                                    <p:anim calcmode="lin" valueType="num">
                                      <p:cBhvr additive="base">
                                        <p:cTn id="176" dur="2000"/>
                                        <p:tgtEl>
                                          <p:spTgt spid="7"/>
                                        </p:tgtEl>
                                        <p:attrNameLst>
                                          <p:attrName>ppt_y</p:attrName>
                                        </p:attrNameLst>
                                      </p:cBhvr>
                                      <p:tavLst>
                                        <p:tav tm="0">
                                          <p:val>
                                            <p:strVal val="ppt_y"/>
                                          </p:val>
                                        </p:tav>
                                        <p:tav tm="100000">
                                          <p:val>
                                            <p:strVal val="1+ppt_h/2"/>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ppt_x"/>
                                          </p:val>
                                        </p:tav>
                                      </p:tavLst>
                                    </p:anim>
                                    <p:anim calcmode="lin" valueType="num">
                                      <p:cBhvr additive="base">
                                        <p:cTn id="180" dur="2000"/>
                                        <p:tgtEl>
                                          <p:spTgt spid="8"/>
                                        </p:tgtEl>
                                        <p:attrNameLst>
                                          <p:attrName>ppt_y</p:attrName>
                                        </p:attrNameLst>
                                      </p:cBhvr>
                                      <p:tavLst>
                                        <p:tav tm="0">
                                          <p:val>
                                            <p:strVal val="ppt_y"/>
                                          </p:val>
                                        </p:tav>
                                        <p:tav tm="100000">
                                          <p:val>
                                            <p:strVal val="1+ppt_h/2"/>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ppt_x"/>
                                          </p:val>
                                        </p:tav>
                                      </p:tavLst>
                                    </p:anim>
                                    <p:anim calcmode="lin" valueType="num">
                                      <p:cBhvr additive="base">
                                        <p:cTn id="184" dur="2000"/>
                                        <p:tgtEl>
                                          <p:spTgt spid="9"/>
                                        </p:tgtEl>
                                        <p:attrNameLst>
                                          <p:attrName>ppt_y</p:attrName>
                                        </p:attrNameLst>
                                      </p:cBhvr>
                                      <p:tavLst>
                                        <p:tav tm="0">
                                          <p:val>
                                            <p:strVal val="ppt_y"/>
                                          </p:val>
                                        </p:tav>
                                        <p:tav tm="100000">
                                          <p:val>
                                            <p:strVal val="1+ppt_h/2"/>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2000"/>
                                        <p:tgtEl>
                                          <p:spTgt spid="10"/>
                                        </p:tgtEl>
                                        <p:attrNameLst>
                                          <p:attrName>ppt_x</p:attrName>
                                        </p:attrNameLst>
                                      </p:cBhvr>
                                      <p:tavLst>
                                        <p:tav tm="0">
                                          <p:val>
                                            <p:strVal val="ppt_x"/>
                                          </p:val>
                                        </p:tav>
                                        <p:tav tm="100000">
                                          <p:val>
                                            <p:strVal val="ppt_x"/>
                                          </p:val>
                                        </p:tav>
                                      </p:tavLst>
                                    </p:anim>
                                    <p:anim calcmode="lin" valueType="num">
                                      <p:cBhvr additive="base">
                                        <p:cTn id="188" dur="2000"/>
                                        <p:tgtEl>
                                          <p:spTgt spid="10"/>
                                        </p:tgtEl>
                                        <p:attrNameLst>
                                          <p:attrName>ppt_y</p:attrName>
                                        </p:attrNameLst>
                                      </p:cBhvr>
                                      <p:tavLst>
                                        <p:tav tm="0">
                                          <p:val>
                                            <p:strVal val="ppt_y"/>
                                          </p:val>
                                        </p:tav>
                                        <p:tav tm="100000">
                                          <p:val>
                                            <p:strVal val="1+ppt_h/2"/>
                                          </p:val>
                                        </p:tav>
                                      </p:tavLst>
                                    </p:anim>
                                    <p:set>
                                      <p:cBhvr>
                                        <p:cTn id="189" dur="1" fill="hold">
                                          <p:stCondLst>
                                            <p:cond delay="1999"/>
                                          </p:stCondLst>
                                        </p:cTn>
                                        <p:tgtEl>
                                          <p:spTgt spid="10"/>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2000"/>
                                        <p:tgtEl>
                                          <p:spTgt spid="11"/>
                                        </p:tgtEl>
                                        <p:attrNameLst>
                                          <p:attrName>ppt_x</p:attrName>
                                        </p:attrNameLst>
                                      </p:cBhvr>
                                      <p:tavLst>
                                        <p:tav tm="0">
                                          <p:val>
                                            <p:strVal val="ppt_x"/>
                                          </p:val>
                                        </p:tav>
                                        <p:tav tm="100000">
                                          <p:val>
                                            <p:strVal val="ppt_x"/>
                                          </p:val>
                                        </p:tav>
                                      </p:tavLst>
                                    </p:anim>
                                    <p:anim calcmode="lin" valueType="num">
                                      <p:cBhvr additive="base">
                                        <p:cTn id="192" dur="2000"/>
                                        <p:tgtEl>
                                          <p:spTgt spid="11"/>
                                        </p:tgtEl>
                                        <p:attrNameLst>
                                          <p:attrName>ppt_y</p:attrName>
                                        </p:attrNameLst>
                                      </p:cBhvr>
                                      <p:tavLst>
                                        <p:tav tm="0">
                                          <p:val>
                                            <p:strVal val="ppt_y"/>
                                          </p:val>
                                        </p:tav>
                                        <p:tav tm="100000">
                                          <p:val>
                                            <p:strVal val="1+ppt_h/2"/>
                                          </p:val>
                                        </p:tav>
                                      </p:tavLst>
                                    </p:anim>
                                    <p:set>
                                      <p:cBhvr>
                                        <p:cTn id="193" dur="1" fill="hold">
                                          <p:stCondLst>
                                            <p:cond delay="1999"/>
                                          </p:stCondLst>
                                        </p:cTn>
                                        <p:tgtEl>
                                          <p:spTgt spid="11"/>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2000"/>
                                        <p:tgtEl>
                                          <p:spTgt spid="12"/>
                                        </p:tgtEl>
                                        <p:attrNameLst>
                                          <p:attrName>ppt_x</p:attrName>
                                        </p:attrNameLst>
                                      </p:cBhvr>
                                      <p:tavLst>
                                        <p:tav tm="0">
                                          <p:val>
                                            <p:strVal val="ppt_x"/>
                                          </p:val>
                                        </p:tav>
                                        <p:tav tm="100000">
                                          <p:val>
                                            <p:strVal val="ppt_x"/>
                                          </p:val>
                                        </p:tav>
                                      </p:tavLst>
                                    </p:anim>
                                    <p:anim calcmode="lin" valueType="num">
                                      <p:cBhvr additive="base">
                                        <p:cTn id="196" dur="2000"/>
                                        <p:tgtEl>
                                          <p:spTgt spid="12"/>
                                        </p:tgtEl>
                                        <p:attrNameLst>
                                          <p:attrName>ppt_y</p:attrName>
                                        </p:attrNameLst>
                                      </p:cBhvr>
                                      <p:tavLst>
                                        <p:tav tm="0">
                                          <p:val>
                                            <p:strVal val="ppt_y"/>
                                          </p:val>
                                        </p:tav>
                                        <p:tav tm="100000">
                                          <p:val>
                                            <p:strVal val="1+ppt_h/2"/>
                                          </p:val>
                                        </p:tav>
                                      </p:tavLst>
                                    </p:anim>
                                    <p:set>
                                      <p:cBhvr>
                                        <p:cTn id="197" dur="1" fill="hold">
                                          <p:stCondLst>
                                            <p:cond delay="1999"/>
                                          </p:stCondLst>
                                        </p:cTn>
                                        <p:tgtEl>
                                          <p:spTgt spid="12"/>
                                        </p:tgtEl>
                                        <p:attrNameLst>
                                          <p:attrName>style.visibility</p:attrName>
                                        </p:attrNameLst>
                                      </p:cBhvr>
                                      <p:to>
                                        <p:strVal val="hidden"/>
                                      </p:to>
                                    </p:set>
                                  </p:childTnLst>
                                </p:cTn>
                              </p:par>
                              <p:par>
                                <p:cTn id="198" presetID="2" presetClass="exit" presetSubtype="4" fill="hold" nodeType="withEffect">
                                  <p:stCondLst>
                                    <p:cond delay="0"/>
                                  </p:stCondLst>
                                  <p:childTnLst>
                                    <p:anim calcmode="lin" valueType="num">
                                      <p:cBhvr additive="base">
                                        <p:cTn id="199" dur="2000"/>
                                        <p:tgtEl>
                                          <p:spTgt spid="13"/>
                                        </p:tgtEl>
                                        <p:attrNameLst>
                                          <p:attrName>ppt_x</p:attrName>
                                        </p:attrNameLst>
                                      </p:cBhvr>
                                      <p:tavLst>
                                        <p:tav tm="0">
                                          <p:val>
                                            <p:strVal val="ppt_x"/>
                                          </p:val>
                                        </p:tav>
                                        <p:tav tm="100000">
                                          <p:val>
                                            <p:strVal val="ppt_x"/>
                                          </p:val>
                                        </p:tav>
                                      </p:tavLst>
                                    </p:anim>
                                    <p:anim calcmode="lin" valueType="num">
                                      <p:cBhvr additive="base">
                                        <p:cTn id="200" dur="2000"/>
                                        <p:tgtEl>
                                          <p:spTgt spid="13"/>
                                        </p:tgtEl>
                                        <p:attrNameLst>
                                          <p:attrName>ppt_y</p:attrName>
                                        </p:attrNameLst>
                                      </p:cBhvr>
                                      <p:tavLst>
                                        <p:tav tm="0">
                                          <p:val>
                                            <p:strVal val="ppt_y"/>
                                          </p:val>
                                        </p:tav>
                                        <p:tav tm="100000">
                                          <p:val>
                                            <p:strVal val="1+ppt_h/2"/>
                                          </p:val>
                                        </p:tav>
                                      </p:tavLst>
                                    </p:anim>
                                    <p:set>
                                      <p:cBhvr>
                                        <p:cTn id="201" dur="1" fill="hold">
                                          <p:stCondLst>
                                            <p:cond delay="1999"/>
                                          </p:stCondLst>
                                        </p:cTn>
                                        <p:tgtEl>
                                          <p:spTgt spid="13"/>
                                        </p:tgtEl>
                                        <p:attrNameLst>
                                          <p:attrName>style.visibility</p:attrName>
                                        </p:attrNameLst>
                                      </p:cBhvr>
                                      <p:to>
                                        <p:strVal val="hidden"/>
                                      </p:to>
                                    </p:set>
                                  </p:childTnLst>
                                </p:cTn>
                              </p:par>
                              <p:par>
                                <p:cTn id="202" presetID="2" presetClass="exit" presetSubtype="4" fill="hold" nodeType="withEffect">
                                  <p:stCondLst>
                                    <p:cond delay="0"/>
                                  </p:stCondLst>
                                  <p:childTnLst>
                                    <p:anim calcmode="lin" valueType="num">
                                      <p:cBhvr additive="base">
                                        <p:cTn id="203" dur="2000"/>
                                        <p:tgtEl>
                                          <p:spTgt spid="14"/>
                                        </p:tgtEl>
                                        <p:attrNameLst>
                                          <p:attrName>ppt_x</p:attrName>
                                        </p:attrNameLst>
                                      </p:cBhvr>
                                      <p:tavLst>
                                        <p:tav tm="0">
                                          <p:val>
                                            <p:strVal val="ppt_x"/>
                                          </p:val>
                                        </p:tav>
                                        <p:tav tm="100000">
                                          <p:val>
                                            <p:strVal val="ppt_x"/>
                                          </p:val>
                                        </p:tav>
                                      </p:tavLst>
                                    </p:anim>
                                    <p:anim calcmode="lin" valueType="num">
                                      <p:cBhvr additive="base">
                                        <p:cTn id="204" dur="2000"/>
                                        <p:tgtEl>
                                          <p:spTgt spid="14"/>
                                        </p:tgtEl>
                                        <p:attrNameLst>
                                          <p:attrName>ppt_y</p:attrName>
                                        </p:attrNameLst>
                                      </p:cBhvr>
                                      <p:tavLst>
                                        <p:tav tm="0">
                                          <p:val>
                                            <p:strVal val="ppt_y"/>
                                          </p:val>
                                        </p:tav>
                                        <p:tav tm="100000">
                                          <p:val>
                                            <p:strVal val="1+ppt_h/2"/>
                                          </p:val>
                                        </p:tav>
                                      </p:tavLst>
                                    </p:anim>
                                    <p:set>
                                      <p:cBhvr>
                                        <p:cTn id="205" dur="1" fill="hold">
                                          <p:stCondLst>
                                            <p:cond delay="1999"/>
                                          </p:stCondLst>
                                        </p:cTn>
                                        <p:tgtEl>
                                          <p:spTgt spid="14"/>
                                        </p:tgtEl>
                                        <p:attrNameLst>
                                          <p:attrName>style.visibility</p:attrName>
                                        </p:attrNameLst>
                                      </p:cBhvr>
                                      <p:to>
                                        <p:strVal val="hidden"/>
                                      </p:to>
                                    </p:set>
                                  </p:childTnLst>
                                </p:cTn>
                              </p:par>
                              <p:par>
                                <p:cTn id="206" presetID="2" presetClass="exit" presetSubtype="4" fill="hold"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ppt_x"/>
                                          </p:val>
                                        </p:tav>
                                      </p:tavLst>
                                    </p:anim>
                                    <p:anim calcmode="lin" valueType="num">
                                      <p:cBhvr additive="base">
                                        <p:cTn id="208" dur="2000"/>
                                        <p:tgtEl>
                                          <p:spTgt spid="15"/>
                                        </p:tgtEl>
                                        <p:attrNameLst>
                                          <p:attrName>ppt_y</p:attrName>
                                        </p:attrNameLst>
                                      </p:cBhvr>
                                      <p:tavLst>
                                        <p:tav tm="0">
                                          <p:val>
                                            <p:strVal val="ppt_y"/>
                                          </p:val>
                                        </p:tav>
                                        <p:tav tm="100000">
                                          <p:val>
                                            <p:strVal val="1+ppt_h/2"/>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4" fill="hold" nodeType="withEffect">
                                  <p:stCondLst>
                                    <p:cond delay="0"/>
                                  </p:stCondLst>
                                  <p:childTnLst>
                                    <p:anim calcmode="lin" valueType="num">
                                      <p:cBhvr additive="base">
                                        <p:cTn id="211" dur="2000"/>
                                        <p:tgtEl>
                                          <p:spTgt spid="16"/>
                                        </p:tgtEl>
                                        <p:attrNameLst>
                                          <p:attrName>ppt_x</p:attrName>
                                        </p:attrNameLst>
                                      </p:cBhvr>
                                      <p:tavLst>
                                        <p:tav tm="0">
                                          <p:val>
                                            <p:strVal val="ppt_x"/>
                                          </p:val>
                                        </p:tav>
                                        <p:tav tm="100000">
                                          <p:val>
                                            <p:strVal val="ppt_x"/>
                                          </p:val>
                                        </p:tav>
                                      </p:tavLst>
                                    </p:anim>
                                    <p:anim calcmode="lin" valueType="num">
                                      <p:cBhvr additive="base">
                                        <p:cTn id="212" dur="2000"/>
                                        <p:tgtEl>
                                          <p:spTgt spid="16"/>
                                        </p:tgtEl>
                                        <p:attrNameLst>
                                          <p:attrName>ppt_y</p:attrName>
                                        </p:attrNameLst>
                                      </p:cBhvr>
                                      <p:tavLst>
                                        <p:tav tm="0">
                                          <p:val>
                                            <p:strVal val="ppt_y"/>
                                          </p:val>
                                        </p:tav>
                                        <p:tav tm="100000">
                                          <p:val>
                                            <p:strVal val="1+ppt_h/2"/>
                                          </p:val>
                                        </p:tav>
                                      </p:tavLst>
                                    </p:anim>
                                    <p:set>
                                      <p:cBhvr>
                                        <p:cTn id="213" dur="1" fill="hold">
                                          <p:stCondLst>
                                            <p:cond delay="1999"/>
                                          </p:stCondLst>
                                        </p:cTn>
                                        <p:tgtEl>
                                          <p:spTgt spid="16"/>
                                        </p:tgtEl>
                                        <p:attrNameLst>
                                          <p:attrName>style.visibility</p:attrName>
                                        </p:attrNameLst>
                                      </p:cBhvr>
                                      <p:to>
                                        <p:strVal val="hidden"/>
                                      </p:to>
                                    </p:set>
                                  </p:childTnLst>
                                </p:cTn>
                              </p:par>
                              <p:par>
                                <p:cTn id="214" presetID="2" presetClass="exit" presetSubtype="4" fill="hold" nodeType="withEffect">
                                  <p:stCondLst>
                                    <p:cond delay="0"/>
                                  </p:stCondLst>
                                  <p:childTnLst>
                                    <p:anim calcmode="lin" valueType="num">
                                      <p:cBhvr additive="base">
                                        <p:cTn id="215" dur="2000"/>
                                        <p:tgtEl>
                                          <p:spTgt spid="17"/>
                                        </p:tgtEl>
                                        <p:attrNameLst>
                                          <p:attrName>ppt_x</p:attrName>
                                        </p:attrNameLst>
                                      </p:cBhvr>
                                      <p:tavLst>
                                        <p:tav tm="0">
                                          <p:val>
                                            <p:strVal val="ppt_x"/>
                                          </p:val>
                                        </p:tav>
                                        <p:tav tm="100000">
                                          <p:val>
                                            <p:strVal val="ppt_x"/>
                                          </p:val>
                                        </p:tav>
                                      </p:tavLst>
                                    </p:anim>
                                    <p:anim calcmode="lin" valueType="num">
                                      <p:cBhvr additive="base">
                                        <p:cTn id="216" dur="2000"/>
                                        <p:tgtEl>
                                          <p:spTgt spid="17"/>
                                        </p:tgtEl>
                                        <p:attrNameLst>
                                          <p:attrName>ppt_y</p:attrName>
                                        </p:attrNameLst>
                                      </p:cBhvr>
                                      <p:tavLst>
                                        <p:tav tm="0">
                                          <p:val>
                                            <p:strVal val="ppt_y"/>
                                          </p:val>
                                        </p:tav>
                                        <p:tav tm="100000">
                                          <p:val>
                                            <p:strVal val="1+ppt_h/2"/>
                                          </p:val>
                                        </p:tav>
                                      </p:tavLst>
                                    </p:anim>
                                    <p:set>
                                      <p:cBhvr>
                                        <p:cTn id="217" dur="1" fill="hold">
                                          <p:stCondLst>
                                            <p:cond delay="1999"/>
                                          </p:stCondLst>
                                        </p:cTn>
                                        <p:tgtEl>
                                          <p:spTgt spid="17"/>
                                        </p:tgtEl>
                                        <p:attrNameLst>
                                          <p:attrName>style.visibility</p:attrName>
                                        </p:attrNameLst>
                                      </p:cBhvr>
                                      <p:to>
                                        <p:strVal val="hidden"/>
                                      </p:to>
                                    </p:set>
                                  </p:childTnLst>
                                </p:cTn>
                              </p:par>
                              <p:par>
                                <p:cTn id="218" presetID="2" presetClass="exit" presetSubtype="4" fill="hold" nodeType="withEffect">
                                  <p:stCondLst>
                                    <p:cond delay="0"/>
                                  </p:stCondLst>
                                  <p:childTnLst>
                                    <p:anim calcmode="lin" valueType="num">
                                      <p:cBhvr additive="base">
                                        <p:cTn id="219" dur="2000"/>
                                        <p:tgtEl>
                                          <p:spTgt spid="18"/>
                                        </p:tgtEl>
                                        <p:attrNameLst>
                                          <p:attrName>ppt_x</p:attrName>
                                        </p:attrNameLst>
                                      </p:cBhvr>
                                      <p:tavLst>
                                        <p:tav tm="0">
                                          <p:val>
                                            <p:strVal val="ppt_x"/>
                                          </p:val>
                                        </p:tav>
                                        <p:tav tm="100000">
                                          <p:val>
                                            <p:strVal val="ppt_x"/>
                                          </p:val>
                                        </p:tav>
                                      </p:tavLst>
                                    </p:anim>
                                    <p:anim calcmode="lin" valueType="num">
                                      <p:cBhvr additive="base">
                                        <p:cTn id="220" dur="2000"/>
                                        <p:tgtEl>
                                          <p:spTgt spid="18"/>
                                        </p:tgtEl>
                                        <p:attrNameLst>
                                          <p:attrName>ppt_y</p:attrName>
                                        </p:attrNameLst>
                                      </p:cBhvr>
                                      <p:tavLst>
                                        <p:tav tm="0">
                                          <p:val>
                                            <p:strVal val="ppt_y"/>
                                          </p:val>
                                        </p:tav>
                                        <p:tav tm="100000">
                                          <p:val>
                                            <p:strVal val="1+ppt_h/2"/>
                                          </p:val>
                                        </p:tav>
                                      </p:tavLst>
                                    </p:anim>
                                    <p:set>
                                      <p:cBhvr>
                                        <p:cTn id="221" dur="1" fill="hold">
                                          <p:stCondLst>
                                            <p:cond delay="1999"/>
                                          </p:stCondLst>
                                        </p:cTn>
                                        <p:tgtEl>
                                          <p:spTgt spid="18"/>
                                        </p:tgtEl>
                                        <p:attrNameLst>
                                          <p:attrName>style.visibility</p:attrName>
                                        </p:attrNameLst>
                                      </p:cBhvr>
                                      <p:to>
                                        <p:strVal val="hidden"/>
                                      </p:to>
                                    </p:set>
                                  </p:childTnLst>
                                </p:cTn>
                              </p:par>
                              <p:par>
                                <p:cTn id="222" presetID="2" presetClass="exit" presetSubtype="4" fill="hold" nodeType="withEffect">
                                  <p:stCondLst>
                                    <p:cond delay="0"/>
                                  </p:stCondLst>
                                  <p:childTnLst>
                                    <p:anim calcmode="lin" valueType="num">
                                      <p:cBhvr additive="base">
                                        <p:cTn id="223" dur="2000"/>
                                        <p:tgtEl>
                                          <p:spTgt spid="19"/>
                                        </p:tgtEl>
                                        <p:attrNameLst>
                                          <p:attrName>ppt_x</p:attrName>
                                        </p:attrNameLst>
                                      </p:cBhvr>
                                      <p:tavLst>
                                        <p:tav tm="0">
                                          <p:val>
                                            <p:strVal val="ppt_x"/>
                                          </p:val>
                                        </p:tav>
                                        <p:tav tm="100000">
                                          <p:val>
                                            <p:strVal val="ppt_x"/>
                                          </p:val>
                                        </p:tav>
                                      </p:tavLst>
                                    </p:anim>
                                    <p:anim calcmode="lin" valueType="num">
                                      <p:cBhvr additive="base">
                                        <p:cTn id="224" dur="2000"/>
                                        <p:tgtEl>
                                          <p:spTgt spid="19"/>
                                        </p:tgtEl>
                                        <p:attrNameLst>
                                          <p:attrName>ppt_y</p:attrName>
                                        </p:attrNameLst>
                                      </p:cBhvr>
                                      <p:tavLst>
                                        <p:tav tm="0">
                                          <p:val>
                                            <p:strVal val="ppt_y"/>
                                          </p:val>
                                        </p:tav>
                                        <p:tav tm="100000">
                                          <p:val>
                                            <p:strVal val="1+ppt_h/2"/>
                                          </p:val>
                                        </p:tav>
                                      </p:tavLst>
                                    </p:anim>
                                    <p:set>
                                      <p:cBhvr>
                                        <p:cTn id="225" dur="1" fill="hold">
                                          <p:stCondLst>
                                            <p:cond delay="1999"/>
                                          </p:stCondLst>
                                        </p:cTn>
                                        <p:tgtEl>
                                          <p:spTgt spid="19"/>
                                        </p:tgtEl>
                                        <p:attrNameLst>
                                          <p:attrName>style.visibility</p:attrName>
                                        </p:attrNameLst>
                                      </p:cBhvr>
                                      <p:to>
                                        <p:strVal val="hidden"/>
                                      </p:to>
                                    </p:set>
                                  </p:childTnLst>
                                </p:cTn>
                              </p:par>
                              <p:par>
                                <p:cTn id="226" presetID="2" presetClass="exit" presetSubtype="4" fill="hold" nodeType="withEffect">
                                  <p:stCondLst>
                                    <p:cond delay="0"/>
                                  </p:stCondLst>
                                  <p:childTnLst>
                                    <p:anim calcmode="lin" valueType="num">
                                      <p:cBhvr additive="base">
                                        <p:cTn id="227" dur="2000"/>
                                        <p:tgtEl>
                                          <p:spTgt spid="20"/>
                                        </p:tgtEl>
                                        <p:attrNameLst>
                                          <p:attrName>ppt_x</p:attrName>
                                        </p:attrNameLst>
                                      </p:cBhvr>
                                      <p:tavLst>
                                        <p:tav tm="0">
                                          <p:val>
                                            <p:strVal val="ppt_x"/>
                                          </p:val>
                                        </p:tav>
                                        <p:tav tm="100000">
                                          <p:val>
                                            <p:strVal val="ppt_x"/>
                                          </p:val>
                                        </p:tav>
                                      </p:tavLst>
                                    </p:anim>
                                    <p:anim calcmode="lin" valueType="num">
                                      <p:cBhvr additive="base">
                                        <p:cTn id="228" dur="2000"/>
                                        <p:tgtEl>
                                          <p:spTgt spid="20"/>
                                        </p:tgtEl>
                                        <p:attrNameLst>
                                          <p:attrName>ppt_y</p:attrName>
                                        </p:attrNameLst>
                                      </p:cBhvr>
                                      <p:tavLst>
                                        <p:tav tm="0">
                                          <p:val>
                                            <p:strVal val="ppt_y"/>
                                          </p:val>
                                        </p:tav>
                                        <p:tav tm="100000">
                                          <p:val>
                                            <p:strVal val="1+ppt_h/2"/>
                                          </p:val>
                                        </p:tav>
                                      </p:tavLst>
                                    </p:anim>
                                    <p:set>
                                      <p:cBhvr>
                                        <p:cTn id="229" dur="1" fill="hold">
                                          <p:stCondLst>
                                            <p:cond delay="1999"/>
                                          </p:stCondLst>
                                        </p:cTn>
                                        <p:tgtEl>
                                          <p:spTgt spid="20"/>
                                        </p:tgtEl>
                                        <p:attrNameLst>
                                          <p:attrName>style.visibility</p:attrName>
                                        </p:attrNameLst>
                                      </p:cBhvr>
                                      <p:to>
                                        <p:strVal val="hidden"/>
                                      </p:to>
                                    </p:set>
                                  </p:childTnLst>
                                </p:cTn>
                              </p:par>
                              <p:par>
                                <p:cTn id="230" presetID="2" presetClass="exit" presetSubtype="4" fill="hold" nodeType="withEffect">
                                  <p:stCondLst>
                                    <p:cond delay="0"/>
                                  </p:stCondLst>
                                  <p:childTnLst>
                                    <p:anim calcmode="lin" valueType="num">
                                      <p:cBhvr additive="base">
                                        <p:cTn id="231" dur="2000"/>
                                        <p:tgtEl>
                                          <p:spTgt spid="21"/>
                                        </p:tgtEl>
                                        <p:attrNameLst>
                                          <p:attrName>ppt_x</p:attrName>
                                        </p:attrNameLst>
                                      </p:cBhvr>
                                      <p:tavLst>
                                        <p:tav tm="0">
                                          <p:val>
                                            <p:strVal val="ppt_x"/>
                                          </p:val>
                                        </p:tav>
                                        <p:tav tm="100000">
                                          <p:val>
                                            <p:strVal val="ppt_x"/>
                                          </p:val>
                                        </p:tav>
                                      </p:tavLst>
                                    </p:anim>
                                    <p:anim calcmode="lin" valueType="num">
                                      <p:cBhvr additive="base">
                                        <p:cTn id="232" dur="2000"/>
                                        <p:tgtEl>
                                          <p:spTgt spid="21"/>
                                        </p:tgtEl>
                                        <p:attrNameLst>
                                          <p:attrName>ppt_y</p:attrName>
                                        </p:attrNameLst>
                                      </p:cBhvr>
                                      <p:tavLst>
                                        <p:tav tm="0">
                                          <p:val>
                                            <p:strVal val="ppt_y"/>
                                          </p:val>
                                        </p:tav>
                                        <p:tav tm="100000">
                                          <p:val>
                                            <p:strVal val="1+ppt_h/2"/>
                                          </p:val>
                                        </p:tav>
                                      </p:tavLst>
                                    </p:anim>
                                    <p:set>
                                      <p:cBhvr>
                                        <p:cTn id="233" dur="1" fill="hold">
                                          <p:stCondLst>
                                            <p:cond delay="1999"/>
                                          </p:stCondLst>
                                        </p:cTn>
                                        <p:tgtEl>
                                          <p:spTgt spid="21"/>
                                        </p:tgtEl>
                                        <p:attrNameLst>
                                          <p:attrName>style.visibility</p:attrName>
                                        </p:attrNameLst>
                                      </p:cBhvr>
                                      <p:to>
                                        <p:strVal val="hidden"/>
                                      </p:to>
                                    </p:set>
                                  </p:childTnLst>
                                </p:cTn>
                              </p:par>
                              <p:par>
                                <p:cTn id="234" presetID="2" presetClass="exit" presetSubtype="4" fill="hold" nodeType="withEffect">
                                  <p:stCondLst>
                                    <p:cond delay="0"/>
                                  </p:stCondLst>
                                  <p:childTnLst>
                                    <p:anim calcmode="lin" valueType="num">
                                      <p:cBhvr additive="base">
                                        <p:cTn id="235" dur="2000"/>
                                        <p:tgtEl>
                                          <p:spTgt spid="22"/>
                                        </p:tgtEl>
                                        <p:attrNameLst>
                                          <p:attrName>ppt_x</p:attrName>
                                        </p:attrNameLst>
                                      </p:cBhvr>
                                      <p:tavLst>
                                        <p:tav tm="0">
                                          <p:val>
                                            <p:strVal val="ppt_x"/>
                                          </p:val>
                                        </p:tav>
                                        <p:tav tm="100000">
                                          <p:val>
                                            <p:strVal val="ppt_x"/>
                                          </p:val>
                                        </p:tav>
                                      </p:tavLst>
                                    </p:anim>
                                    <p:anim calcmode="lin" valueType="num">
                                      <p:cBhvr additive="base">
                                        <p:cTn id="236" dur="2000"/>
                                        <p:tgtEl>
                                          <p:spTgt spid="22"/>
                                        </p:tgtEl>
                                        <p:attrNameLst>
                                          <p:attrName>ppt_y</p:attrName>
                                        </p:attrNameLst>
                                      </p:cBhvr>
                                      <p:tavLst>
                                        <p:tav tm="0">
                                          <p:val>
                                            <p:strVal val="ppt_y"/>
                                          </p:val>
                                        </p:tav>
                                        <p:tav tm="100000">
                                          <p:val>
                                            <p:strVal val="1+ppt_h/2"/>
                                          </p:val>
                                        </p:tav>
                                      </p:tavLst>
                                    </p:anim>
                                    <p:set>
                                      <p:cBhvr>
                                        <p:cTn id="237" dur="1" fill="hold">
                                          <p:stCondLst>
                                            <p:cond delay="1999"/>
                                          </p:stCondLst>
                                        </p:cTn>
                                        <p:tgtEl>
                                          <p:spTgt spid="22"/>
                                        </p:tgtEl>
                                        <p:attrNameLst>
                                          <p:attrName>style.visibility</p:attrName>
                                        </p:attrNameLst>
                                      </p:cBhvr>
                                      <p:to>
                                        <p:strVal val="hidden"/>
                                      </p:to>
                                    </p:set>
                                  </p:childTnLst>
                                </p:cTn>
                              </p:par>
                              <p:par>
                                <p:cTn id="238" presetID="2" presetClass="exit" presetSubtype="4" fill="hold" nodeType="withEffect">
                                  <p:stCondLst>
                                    <p:cond delay="0"/>
                                  </p:stCondLst>
                                  <p:childTnLst>
                                    <p:anim calcmode="lin" valueType="num">
                                      <p:cBhvr additive="base">
                                        <p:cTn id="239" dur="2000"/>
                                        <p:tgtEl>
                                          <p:spTgt spid="23"/>
                                        </p:tgtEl>
                                        <p:attrNameLst>
                                          <p:attrName>ppt_x</p:attrName>
                                        </p:attrNameLst>
                                      </p:cBhvr>
                                      <p:tavLst>
                                        <p:tav tm="0">
                                          <p:val>
                                            <p:strVal val="ppt_x"/>
                                          </p:val>
                                        </p:tav>
                                        <p:tav tm="100000">
                                          <p:val>
                                            <p:strVal val="ppt_x"/>
                                          </p:val>
                                        </p:tav>
                                      </p:tavLst>
                                    </p:anim>
                                    <p:anim calcmode="lin" valueType="num">
                                      <p:cBhvr additive="base">
                                        <p:cTn id="240" dur="2000"/>
                                        <p:tgtEl>
                                          <p:spTgt spid="23"/>
                                        </p:tgtEl>
                                        <p:attrNameLst>
                                          <p:attrName>ppt_y</p:attrName>
                                        </p:attrNameLst>
                                      </p:cBhvr>
                                      <p:tavLst>
                                        <p:tav tm="0">
                                          <p:val>
                                            <p:strVal val="ppt_y"/>
                                          </p:val>
                                        </p:tav>
                                        <p:tav tm="100000">
                                          <p:val>
                                            <p:strVal val="1+ppt_h/2"/>
                                          </p:val>
                                        </p:tav>
                                      </p:tavLst>
                                    </p:anim>
                                    <p:set>
                                      <p:cBhvr>
                                        <p:cTn id="241" dur="1" fill="hold">
                                          <p:stCondLst>
                                            <p:cond delay="1999"/>
                                          </p:stCondLst>
                                        </p:cTn>
                                        <p:tgtEl>
                                          <p:spTgt spid="23"/>
                                        </p:tgtEl>
                                        <p:attrNameLst>
                                          <p:attrName>style.visibility</p:attrName>
                                        </p:attrNameLst>
                                      </p:cBhvr>
                                      <p:to>
                                        <p:strVal val="hidden"/>
                                      </p:to>
                                    </p:set>
                                  </p:childTnLst>
                                </p:cTn>
                              </p:par>
                              <p:par>
                                <p:cTn id="242" presetID="2" presetClass="exit" presetSubtype="4" fill="hold" nodeType="withEffect">
                                  <p:stCondLst>
                                    <p:cond delay="0"/>
                                  </p:stCondLst>
                                  <p:childTnLst>
                                    <p:anim calcmode="lin" valueType="num">
                                      <p:cBhvr additive="base">
                                        <p:cTn id="243" dur="2000"/>
                                        <p:tgtEl>
                                          <p:spTgt spid="24"/>
                                        </p:tgtEl>
                                        <p:attrNameLst>
                                          <p:attrName>ppt_x</p:attrName>
                                        </p:attrNameLst>
                                      </p:cBhvr>
                                      <p:tavLst>
                                        <p:tav tm="0">
                                          <p:val>
                                            <p:strVal val="ppt_x"/>
                                          </p:val>
                                        </p:tav>
                                        <p:tav tm="100000">
                                          <p:val>
                                            <p:strVal val="ppt_x"/>
                                          </p:val>
                                        </p:tav>
                                      </p:tavLst>
                                    </p:anim>
                                    <p:anim calcmode="lin" valueType="num">
                                      <p:cBhvr additive="base">
                                        <p:cTn id="244" dur="2000"/>
                                        <p:tgtEl>
                                          <p:spTgt spid="24"/>
                                        </p:tgtEl>
                                        <p:attrNameLst>
                                          <p:attrName>ppt_y</p:attrName>
                                        </p:attrNameLst>
                                      </p:cBhvr>
                                      <p:tavLst>
                                        <p:tav tm="0">
                                          <p:val>
                                            <p:strVal val="ppt_y"/>
                                          </p:val>
                                        </p:tav>
                                        <p:tav tm="100000">
                                          <p:val>
                                            <p:strVal val="1+ppt_h/2"/>
                                          </p:val>
                                        </p:tav>
                                      </p:tavLst>
                                    </p:anim>
                                    <p:set>
                                      <p:cBhvr>
                                        <p:cTn id="245" dur="1" fill="hold">
                                          <p:stCondLst>
                                            <p:cond delay="1999"/>
                                          </p:stCondLst>
                                        </p:cTn>
                                        <p:tgtEl>
                                          <p:spTgt spid="24"/>
                                        </p:tgtEl>
                                        <p:attrNameLst>
                                          <p:attrName>style.visibility</p:attrName>
                                        </p:attrNameLst>
                                      </p:cBhvr>
                                      <p:to>
                                        <p:strVal val="hidden"/>
                                      </p:to>
                                    </p:set>
                                  </p:childTnLst>
                                </p:cTn>
                              </p:par>
                              <p:par>
                                <p:cTn id="246" presetID="2" presetClass="exit" presetSubtype="4" fill="hold" nodeType="withEffect">
                                  <p:stCondLst>
                                    <p:cond delay="0"/>
                                  </p:stCondLst>
                                  <p:childTnLst>
                                    <p:anim calcmode="lin" valueType="num">
                                      <p:cBhvr additive="base">
                                        <p:cTn id="247" dur="2000"/>
                                        <p:tgtEl>
                                          <p:spTgt spid="25"/>
                                        </p:tgtEl>
                                        <p:attrNameLst>
                                          <p:attrName>ppt_x</p:attrName>
                                        </p:attrNameLst>
                                      </p:cBhvr>
                                      <p:tavLst>
                                        <p:tav tm="0">
                                          <p:val>
                                            <p:strVal val="ppt_x"/>
                                          </p:val>
                                        </p:tav>
                                        <p:tav tm="100000">
                                          <p:val>
                                            <p:strVal val="ppt_x"/>
                                          </p:val>
                                        </p:tav>
                                      </p:tavLst>
                                    </p:anim>
                                    <p:anim calcmode="lin" valueType="num">
                                      <p:cBhvr additive="base">
                                        <p:cTn id="248" dur="2000"/>
                                        <p:tgtEl>
                                          <p:spTgt spid="25"/>
                                        </p:tgtEl>
                                        <p:attrNameLst>
                                          <p:attrName>ppt_y</p:attrName>
                                        </p:attrNameLst>
                                      </p:cBhvr>
                                      <p:tavLst>
                                        <p:tav tm="0">
                                          <p:val>
                                            <p:strVal val="ppt_y"/>
                                          </p:val>
                                        </p:tav>
                                        <p:tav tm="100000">
                                          <p:val>
                                            <p:strVal val="1+ppt_h/2"/>
                                          </p:val>
                                        </p:tav>
                                      </p:tavLst>
                                    </p:anim>
                                    <p:set>
                                      <p:cBhvr>
                                        <p:cTn id="249" dur="1" fill="hold">
                                          <p:stCondLst>
                                            <p:cond delay="1999"/>
                                          </p:stCondLst>
                                        </p:cTn>
                                        <p:tgtEl>
                                          <p:spTgt spid="25"/>
                                        </p:tgtEl>
                                        <p:attrNameLst>
                                          <p:attrName>style.visibility</p:attrName>
                                        </p:attrNameLst>
                                      </p:cBhvr>
                                      <p:to>
                                        <p:strVal val="hidden"/>
                                      </p:to>
                                    </p:set>
                                  </p:childTnLst>
                                </p:cTn>
                              </p:par>
                              <p:par>
                                <p:cTn id="250" presetID="8" presetClass="emph" presetSubtype="0"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25"/>
                                        </p:tgtEl>
                                        <p:attrNameLst>
                                          <p:attrName>r</p:attrName>
                                        </p:attrNameLst>
                                      </p:cBhvr>
                                    </p:animRot>
                                  </p:childTnLst>
                                </p:cTn>
                              </p:par>
                              <p:par>
                                <p:cTn id="294" presetID="17" presetClass="entr" presetSubtype="1"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2000" fill="hold"/>
                                        <p:tgtEl>
                                          <p:spTgt spid="2"/>
                                        </p:tgtEl>
                                        <p:attrNameLst>
                                          <p:attrName>ppt_x</p:attrName>
                                        </p:attrNameLst>
                                      </p:cBhvr>
                                      <p:tavLst>
                                        <p:tav tm="0">
                                          <p:val>
                                            <p:strVal val="#ppt_x"/>
                                          </p:val>
                                        </p:tav>
                                        <p:tav tm="100000">
                                          <p:val>
                                            <p:strVal val="#ppt_x"/>
                                          </p:val>
                                        </p:tav>
                                      </p:tavLst>
                                    </p:anim>
                                    <p:anim calcmode="lin" valueType="num">
                                      <p:cBhvr>
                                        <p:cTn id="297" dur="2000" fill="hold"/>
                                        <p:tgtEl>
                                          <p:spTgt spid="2"/>
                                        </p:tgtEl>
                                        <p:attrNameLst>
                                          <p:attrName>ppt_y</p:attrName>
                                        </p:attrNameLst>
                                      </p:cBhvr>
                                      <p:tavLst>
                                        <p:tav tm="0">
                                          <p:val>
                                            <p:strVal val="#ppt_y-#ppt_h/2"/>
                                          </p:val>
                                        </p:tav>
                                        <p:tav tm="100000">
                                          <p:val>
                                            <p:strVal val="#ppt_y"/>
                                          </p:val>
                                        </p:tav>
                                      </p:tavLst>
                                    </p:anim>
                                    <p:anim calcmode="lin" valueType="num">
                                      <p:cBhvr>
                                        <p:cTn id="298" dur="2000" fill="hold"/>
                                        <p:tgtEl>
                                          <p:spTgt spid="2"/>
                                        </p:tgtEl>
                                        <p:attrNameLst>
                                          <p:attrName>ppt_w</p:attrName>
                                        </p:attrNameLst>
                                      </p:cBhvr>
                                      <p:tavLst>
                                        <p:tav tm="0">
                                          <p:val>
                                            <p:strVal val="#ppt_w"/>
                                          </p:val>
                                        </p:tav>
                                        <p:tav tm="100000">
                                          <p:val>
                                            <p:strVal val="#ppt_w"/>
                                          </p:val>
                                        </p:tav>
                                      </p:tavLst>
                                    </p:anim>
                                    <p:anim calcmode="lin" valueType="num">
                                      <p:cBhvr>
                                        <p:cTn id="299" dur="2000" fill="hold"/>
                                        <p:tgtEl>
                                          <p:spTgt spid="2"/>
                                        </p:tgtEl>
                                        <p:attrNameLst>
                                          <p:attrName>ppt_h</p:attrName>
                                        </p:attrNameLst>
                                      </p:cBhvr>
                                      <p:tavLst>
                                        <p:tav tm="0">
                                          <p:val>
                                            <p:fltVal val="0"/>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133795635.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pic>
        <p:nvPicPr>
          <p:cNvPr id="4" name="3 Imagen" descr="gen_image_produit.php.png"/>
          <p:cNvPicPr>
            <a:picLocks noChangeAspect="1"/>
          </p:cNvPicPr>
          <p:nvPr/>
        </p:nvPicPr>
        <p:blipFill>
          <a:blip r:embed="rId3">
            <a:duotone>
              <a:schemeClr val="accent6">
                <a:shade val="45000"/>
                <a:satMod val="135000"/>
              </a:schemeClr>
              <a:prstClr val="white"/>
            </a:duotone>
            <a:lum contrast="40000"/>
          </a:blip>
          <a:stretch>
            <a:fillRect/>
          </a:stretch>
        </p:blipFill>
        <p:spPr>
          <a:xfrm rot="21440480">
            <a:off x="3119970" y="1636738"/>
            <a:ext cx="2857500" cy="2143125"/>
          </a:xfrm>
          <a:prstGeom prst="rect">
            <a:avLst/>
          </a:prstGeom>
        </p:spPr>
      </p:pic>
      <p:pic>
        <p:nvPicPr>
          <p:cNvPr id="5" name="4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3119969" y="-220650"/>
            <a:ext cx="2857500" cy="2143125"/>
          </a:xfrm>
          <a:prstGeom prst="rect">
            <a:avLst/>
          </a:prstGeom>
        </p:spPr>
      </p:pic>
      <p:pic>
        <p:nvPicPr>
          <p:cNvPr id="6" name="5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21440480">
            <a:off x="4834472" y="279409"/>
            <a:ext cx="2857500" cy="2143125"/>
          </a:xfrm>
          <a:prstGeom prst="rect">
            <a:avLst/>
          </a:prstGeom>
        </p:spPr>
      </p:pic>
      <p:pic>
        <p:nvPicPr>
          <p:cNvPr id="7" name="6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4905919" y="2351117"/>
            <a:ext cx="2857500" cy="2143125"/>
          </a:xfrm>
          <a:prstGeom prst="rect">
            <a:avLst/>
          </a:prstGeom>
        </p:spPr>
      </p:pic>
      <p:pic>
        <p:nvPicPr>
          <p:cNvPr id="8" name="7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21440480">
            <a:off x="3119970" y="3279813"/>
            <a:ext cx="2857500" cy="2143125"/>
          </a:xfrm>
          <a:prstGeom prst="rect">
            <a:avLst/>
          </a:prstGeom>
        </p:spPr>
      </p:pic>
      <p:pic>
        <p:nvPicPr>
          <p:cNvPr id="9" name="8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1262581" y="2493994"/>
            <a:ext cx="2857500" cy="2143125"/>
          </a:xfrm>
          <a:prstGeom prst="rect">
            <a:avLst/>
          </a:prstGeom>
        </p:spPr>
      </p:pic>
      <p:pic>
        <p:nvPicPr>
          <p:cNvPr id="10" name="9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rot="21440480">
            <a:off x="1191144" y="493730"/>
            <a:ext cx="2857500" cy="2143125"/>
          </a:xfrm>
          <a:prstGeom prst="rect">
            <a:avLst/>
          </a:prstGeom>
        </p:spPr>
      </p:pic>
      <p:sp>
        <p:nvSpPr>
          <p:cNvPr id="11" name="10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8" presetClass="emph" presetSubtype="0" fill="hold"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childTnLst>
                          </p:cTn>
                        </p:par>
                        <p:par>
                          <p:cTn id="63" fill="hold">
                            <p:stCondLst>
                              <p:cond delay="2000"/>
                            </p:stCondLst>
                            <p:childTnLst>
                              <p:par>
                                <p:cTn id="64" presetID="23" presetClass="exit" presetSubtype="544" fill="hold" nodeType="afterEffect">
                                  <p:stCondLst>
                                    <p:cond delay="0"/>
                                  </p:stCondLst>
                                  <p:childTnLst>
                                    <p:anim calcmode="lin" valueType="num">
                                      <p:cBhvr>
                                        <p:cTn id="65" dur="2000"/>
                                        <p:tgtEl>
                                          <p:spTgt spid="4"/>
                                        </p:tgtEl>
                                        <p:attrNameLst>
                                          <p:attrName>ppt_w</p:attrName>
                                        </p:attrNameLst>
                                      </p:cBhvr>
                                      <p:tavLst>
                                        <p:tav tm="0">
                                          <p:val>
                                            <p:strVal val="ppt_w"/>
                                          </p:val>
                                        </p:tav>
                                        <p:tav tm="100000">
                                          <p:val>
                                            <p:fltVal val="0"/>
                                          </p:val>
                                        </p:tav>
                                      </p:tavLst>
                                    </p:anim>
                                    <p:anim calcmode="lin" valueType="num">
                                      <p:cBhvr>
                                        <p:cTn id="66" dur="2000"/>
                                        <p:tgtEl>
                                          <p:spTgt spid="4"/>
                                        </p:tgtEl>
                                        <p:attrNameLst>
                                          <p:attrName>ppt_h</p:attrName>
                                        </p:attrNameLst>
                                      </p:cBhvr>
                                      <p:tavLst>
                                        <p:tav tm="0">
                                          <p:val>
                                            <p:strVal val="ppt_h"/>
                                          </p:val>
                                        </p:tav>
                                        <p:tav tm="100000">
                                          <p:val>
                                            <p:fltVal val="0"/>
                                          </p:val>
                                        </p:tav>
                                      </p:tavLst>
                                    </p:anim>
                                    <p:anim calcmode="lin" valueType="num">
                                      <p:cBhvr>
                                        <p:cTn id="67" dur="2000"/>
                                        <p:tgtEl>
                                          <p:spTgt spid="4"/>
                                        </p:tgtEl>
                                        <p:attrNameLst>
                                          <p:attrName>ppt_x</p:attrName>
                                        </p:attrNameLst>
                                      </p:cBhvr>
                                      <p:tavLst>
                                        <p:tav tm="0">
                                          <p:val>
                                            <p:strVal val="ppt_x"/>
                                          </p:val>
                                        </p:tav>
                                        <p:tav tm="100000">
                                          <p:val>
                                            <p:fltVal val="0.5"/>
                                          </p:val>
                                        </p:tav>
                                      </p:tavLst>
                                    </p:anim>
                                    <p:anim calcmode="lin" valueType="num">
                                      <p:cBhvr>
                                        <p:cTn id="68" dur="2000"/>
                                        <p:tgtEl>
                                          <p:spTgt spid="4"/>
                                        </p:tgtEl>
                                        <p:attrNameLst>
                                          <p:attrName>ppt_y</p:attrName>
                                        </p:attrNameLst>
                                      </p:cBhvr>
                                      <p:tavLst>
                                        <p:tav tm="0">
                                          <p:val>
                                            <p:strVal val="ppt_y"/>
                                          </p:val>
                                        </p:tav>
                                        <p:tav tm="100000">
                                          <p:val>
                                            <p:fltVal val="0.5"/>
                                          </p:val>
                                        </p:tav>
                                      </p:tavLst>
                                    </p:anim>
                                    <p:set>
                                      <p:cBhvr>
                                        <p:cTn id="69" dur="1" fill="hold">
                                          <p:stCondLst>
                                            <p:cond delay="1999"/>
                                          </p:stCondLst>
                                        </p:cTn>
                                        <p:tgtEl>
                                          <p:spTgt spid="4"/>
                                        </p:tgtEl>
                                        <p:attrNameLst>
                                          <p:attrName>style.visibility</p:attrName>
                                        </p:attrNameLst>
                                      </p:cBhvr>
                                      <p:to>
                                        <p:strVal val="hidden"/>
                                      </p:to>
                                    </p:set>
                                  </p:childTnLst>
                                </p:cTn>
                              </p:par>
                              <p:par>
                                <p:cTn id="70" presetID="23" presetClass="exit" presetSubtype="544" fill="hold" nodeType="withEffect">
                                  <p:stCondLst>
                                    <p:cond delay="0"/>
                                  </p:stCondLst>
                                  <p:childTnLst>
                                    <p:anim calcmode="lin" valueType="num">
                                      <p:cBhvr>
                                        <p:cTn id="71" dur="2000"/>
                                        <p:tgtEl>
                                          <p:spTgt spid="5"/>
                                        </p:tgtEl>
                                        <p:attrNameLst>
                                          <p:attrName>ppt_w</p:attrName>
                                        </p:attrNameLst>
                                      </p:cBhvr>
                                      <p:tavLst>
                                        <p:tav tm="0">
                                          <p:val>
                                            <p:strVal val="ppt_w"/>
                                          </p:val>
                                        </p:tav>
                                        <p:tav tm="100000">
                                          <p:val>
                                            <p:fltVal val="0"/>
                                          </p:val>
                                        </p:tav>
                                      </p:tavLst>
                                    </p:anim>
                                    <p:anim calcmode="lin" valueType="num">
                                      <p:cBhvr>
                                        <p:cTn id="72" dur="2000"/>
                                        <p:tgtEl>
                                          <p:spTgt spid="5"/>
                                        </p:tgtEl>
                                        <p:attrNameLst>
                                          <p:attrName>ppt_h</p:attrName>
                                        </p:attrNameLst>
                                      </p:cBhvr>
                                      <p:tavLst>
                                        <p:tav tm="0">
                                          <p:val>
                                            <p:strVal val="ppt_h"/>
                                          </p:val>
                                        </p:tav>
                                        <p:tav tm="100000">
                                          <p:val>
                                            <p:fltVal val="0"/>
                                          </p:val>
                                        </p:tav>
                                      </p:tavLst>
                                    </p:anim>
                                    <p:anim calcmode="lin" valueType="num">
                                      <p:cBhvr>
                                        <p:cTn id="73" dur="2000"/>
                                        <p:tgtEl>
                                          <p:spTgt spid="5"/>
                                        </p:tgtEl>
                                        <p:attrNameLst>
                                          <p:attrName>ppt_x</p:attrName>
                                        </p:attrNameLst>
                                      </p:cBhvr>
                                      <p:tavLst>
                                        <p:tav tm="0">
                                          <p:val>
                                            <p:strVal val="ppt_x"/>
                                          </p:val>
                                        </p:tav>
                                        <p:tav tm="100000">
                                          <p:val>
                                            <p:fltVal val="0.5"/>
                                          </p:val>
                                        </p:tav>
                                      </p:tavLst>
                                    </p:anim>
                                    <p:anim calcmode="lin" valueType="num">
                                      <p:cBhvr>
                                        <p:cTn id="74" dur="2000"/>
                                        <p:tgtEl>
                                          <p:spTgt spid="5"/>
                                        </p:tgtEl>
                                        <p:attrNameLst>
                                          <p:attrName>ppt_y</p:attrName>
                                        </p:attrNameLst>
                                      </p:cBhvr>
                                      <p:tavLst>
                                        <p:tav tm="0">
                                          <p:val>
                                            <p:strVal val="ppt_y"/>
                                          </p:val>
                                        </p:tav>
                                        <p:tav tm="100000">
                                          <p:val>
                                            <p:fltVal val="0.5"/>
                                          </p:val>
                                        </p:tav>
                                      </p:tavLst>
                                    </p:anim>
                                    <p:set>
                                      <p:cBhvr>
                                        <p:cTn id="75" dur="1" fill="hold">
                                          <p:stCondLst>
                                            <p:cond delay="1999"/>
                                          </p:stCondLst>
                                        </p:cTn>
                                        <p:tgtEl>
                                          <p:spTgt spid="5"/>
                                        </p:tgtEl>
                                        <p:attrNameLst>
                                          <p:attrName>style.visibility</p:attrName>
                                        </p:attrNameLst>
                                      </p:cBhvr>
                                      <p:to>
                                        <p:strVal val="hidden"/>
                                      </p:to>
                                    </p:set>
                                  </p:childTnLst>
                                </p:cTn>
                              </p:par>
                              <p:par>
                                <p:cTn id="76" presetID="23" presetClass="exit" presetSubtype="544" fill="hold" nodeType="withEffect">
                                  <p:stCondLst>
                                    <p:cond delay="0"/>
                                  </p:stCondLst>
                                  <p:childTnLst>
                                    <p:anim calcmode="lin" valueType="num">
                                      <p:cBhvr>
                                        <p:cTn id="77" dur="2000"/>
                                        <p:tgtEl>
                                          <p:spTgt spid="6"/>
                                        </p:tgtEl>
                                        <p:attrNameLst>
                                          <p:attrName>ppt_w</p:attrName>
                                        </p:attrNameLst>
                                      </p:cBhvr>
                                      <p:tavLst>
                                        <p:tav tm="0">
                                          <p:val>
                                            <p:strVal val="ppt_w"/>
                                          </p:val>
                                        </p:tav>
                                        <p:tav tm="100000">
                                          <p:val>
                                            <p:fltVal val="0"/>
                                          </p:val>
                                        </p:tav>
                                      </p:tavLst>
                                    </p:anim>
                                    <p:anim calcmode="lin" valueType="num">
                                      <p:cBhvr>
                                        <p:cTn id="78" dur="2000"/>
                                        <p:tgtEl>
                                          <p:spTgt spid="6"/>
                                        </p:tgtEl>
                                        <p:attrNameLst>
                                          <p:attrName>ppt_h</p:attrName>
                                        </p:attrNameLst>
                                      </p:cBhvr>
                                      <p:tavLst>
                                        <p:tav tm="0">
                                          <p:val>
                                            <p:strVal val="ppt_h"/>
                                          </p:val>
                                        </p:tav>
                                        <p:tav tm="100000">
                                          <p:val>
                                            <p:fltVal val="0"/>
                                          </p:val>
                                        </p:tav>
                                      </p:tavLst>
                                    </p:anim>
                                    <p:anim calcmode="lin" valueType="num">
                                      <p:cBhvr>
                                        <p:cTn id="79" dur="2000"/>
                                        <p:tgtEl>
                                          <p:spTgt spid="6"/>
                                        </p:tgtEl>
                                        <p:attrNameLst>
                                          <p:attrName>ppt_x</p:attrName>
                                        </p:attrNameLst>
                                      </p:cBhvr>
                                      <p:tavLst>
                                        <p:tav tm="0">
                                          <p:val>
                                            <p:strVal val="ppt_x"/>
                                          </p:val>
                                        </p:tav>
                                        <p:tav tm="100000">
                                          <p:val>
                                            <p:fltVal val="0.5"/>
                                          </p:val>
                                        </p:tav>
                                      </p:tavLst>
                                    </p:anim>
                                    <p:anim calcmode="lin" valueType="num">
                                      <p:cBhvr>
                                        <p:cTn id="80" dur="2000"/>
                                        <p:tgtEl>
                                          <p:spTgt spid="6"/>
                                        </p:tgtEl>
                                        <p:attrNameLst>
                                          <p:attrName>ppt_y</p:attrName>
                                        </p:attrNameLst>
                                      </p:cBhvr>
                                      <p:tavLst>
                                        <p:tav tm="0">
                                          <p:val>
                                            <p:strVal val="ppt_y"/>
                                          </p:val>
                                        </p:tav>
                                        <p:tav tm="100000">
                                          <p:val>
                                            <p:fltVal val="0.5"/>
                                          </p:val>
                                        </p:tav>
                                      </p:tavLst>
                                    </p:anim>
                                    <p:set>
                                      <p:cBhvr>
                                        <p:cTn id="81" dur="1" fill="hold">
                                          <p:stCondLst>
                                            <p:cond delay="1999"/>
                                          </p:stCondLst>
                                        </p:cTn>
                                        <p:tgtEl>
                                          <p:spTgt spid="6"/>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2000"/>
                                        <p:tgtEl>
                                          <p:spTgt spid="7"/>
                                        </p:tgtEl>
                                        <p:attrNameLst>
                                          <p:attrName>ppt_w</p:attrName>
                                        </p:attrNameLst>
                                      </p:cBhvr>
                                      <p:tavLst>
                                        <p:tav tm="0">
                                          <p:val>
                                            <p:strVal val="ppt_w"/>
                                          </p:val>
                                        </p:tav>
                                        <p:tav tm="100000">
                                          <p:val>
                                            <p:fltVal val="0"/>
                                          </p:val>
                                        </p:tav>
                                      </p:tavLst>
                                    </p:anim>
                                    <p:anim calcmode="lin" valueType="num">
                                      <p:cBhvr>
                                        <p:cTn id="84" dur="2000"/>
                                        <p:tgtEl>
                                          <p:spTgt spid="7"/>
                                        </p:tgtEl>
                                        <p:attrNameLst>
                                          <p:attrName>ppt_h</p:attrName>
                                        </p:attrNameLst>
                                      </p:cBhvr>
                                      <p:tavLst>
                                        <p:tav tm="0">
                                          <p:val>
                                            <p:strVal val="ppt_h"/>
                                          </p:val>
                                        </p:tav>
                                        <p:tav tm="100000">
                                          <p:val>
                                            <p:fltVal val="0"/>
                                          </p:val>
                                        </p:tav>
                                      </p:tavLst>
                                    </p:anim>
                                    <p:anim calcmode="lin" valueType="num">
                                      <p:cBhvr>
                                        <p:cTn id="85" dur="2000"/>
                                        <p:tgtEl>
                                          <p:spTgt spid="7"/>
                                        </p:tgtEl>
                                        <p:attrNameLst>
                                          <p:attrName>ppt_x</p:attrName>
                                        </p:attrNameLst>
                                      </p:cBhvr>
                                      <p:tavLst>
                                        <p:tav tm="0">
                                          <p:val>
                                            <p:strVal val="ppt_x"/>
                                          </p:val>
                                        </p:tav>
                                        <p:tav tm="100000">
                                          <p:val>
                                            <p:fltVal val="0.5"/>
                                          </p:val>
                                        </p:tav>
                                      </p:tavLst>
                                    </p:anim>
                                    <p:anim calcmode="lin" valueType="num">
                                      <p:cBhvr>
                                        <p:cTn id="86" dur="2000"/>
                                        <p:tgtEl>
                                          <p:spTgt spid="7"/>
                                        </p:tgtEl>
                                        <p:attrNameLst>
                                          <p:attrName>ppt_y</p:attrName>
                                        </p:attrNameLst>
                                      </p:cBhvr>
                                      <p:tavLst>
                                        <p:tav tm="0">
                                          <p:val>
                                            <p:strVal val="ppt_y"/>
                                          </p:val>
                                        </p:tav>
                                        <p:tav tm="100000">
                                          <p:val>
                                            <p:fltVal val="0.5"/>
                                          </p:val>
                                        </p:tav>
                                      </p:tavLst>
                                    </p:anim>
                                    <p:set>
                                      <p:cBhvr>
                                        <p:cTn id="87" dur="1" fill="hold">
                                          <p:stCondLst>
                                            <p:cond delay="1999"/>
                                          </p:stCondLst>
                                        </p:cTn>
                                        <p:tgtEl>
                                          <p:spTgt spid="7"/>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2000"/>
                                        <p:tgtEl>
                                          <p:spTgt spid="8"/>
                                        </p:tgtEl>
                                        <p:attrNameLst>
                                          <p:attrName>ppt_w</p:attrName>
                                        </p:attrNameLst>
                                      </p:cBhvr>
                                      <p:tavLst>
                                        <p:tav tm="0">
                                          <p:val>
                                            <p:strVal val="ppt_w"/>
                                          </p:val>
                                        </p:tav>
                                        <p:tav tm="100000">
                                          <p:val>
                                            <p:fltVal val="0"/>
                                          </p:val>
                                        </p:tav>
                                      </p:tavLst>
                                    </p:anim>
                                    <p:anim calcmode="lin" valueType="num">
                                      <p:cBhvr>
                                        <p:cTn id="90" dur="2000"/>
                                        <p:tgtEl>
                                          <p:spTgt spid="8"/>
                                        </p:tgtEl>
                                        <p:attrNameLst>
                                          <p:attrName>ppt_h</p:attrName>
                                        </p:attrNameLst>
                                      </p:cBhvr>
                                      <p:tavLst>
                                        <p:tav tm="0">
                                          <p:val>
                                            <p:strVal val="ppt_h"/>
                                          </p:val>
                                        </p:tav>
                                        <p:tav tm="100000">
                                          <p:val>
                                            <p:fltVal val="0"/>
                                          </p:val>
                                        </p:tav>
                                      </p:tavLst>
                                    </p:anim>
                                    <p:anim calcmode="lin" valueType="num">
                                      <p:cBhvr>
                                        <p:cTn id="91" dur="2000"/>
                                        <p:tgtEl>
                                          <p:spTgt spid="8"/>
                                        </p:tgtEl>
                                        <p:attrNameLst>
                                          <p:attrName>ppt_x</p:attrName>
                                        </p:attrNameLst>
                                      </p:cBhvr>
                                      <p:tavLst>
                                        <p:tav tm="0">
                                          <p:val>
                                            <p:strVal val="ppt_x"/>
                                          </p:val>
                                        </p:tav>
                                        <p:tav tm="100000">
                                          <p:val>
                                            <p:fltVal val="0.5"/>
                                          </p:val>
                                        </p:tav>
                                      </p:tavLst>
                                    </p:anim>
                                    <p:anim calcmode="lin" valueType="num">
                                      <p:cBhvr>
                                        <p:cTn id="92" dur="2000"/>
                                        <p:tgtEl>
                                          <p:spTgt spid="8"/>
                                        </p:tgtEl>
                                        <p:attrNameLst>
                                          <p:attrName>ppt_y</p:attrName>
                                        </p:attrNameLst>
                                      </p:cBhvr>
                                      <p:tavLst>
                                        <p:tav tm="0">
                                          <p:val>
                                            <p:strVal val="ppt_y"/>
                                          </p:val>
                                        </p:tav>
                                        <p:tav tm="100000">
                                          <p:val>
                                            <p:fltVal val="0.5"/>
                                          </p:val>
                                        </p:tav>
                                      </p:tavLst>
                                    </p:anim>
                                    <p:set>
                                      <p:cBhvr>
                                        <p:cTn id="93" dur="1" fill="hold">
                                          <p:stCondLst>
                                            <p:cond delay="1999"/>
                                          </p:stCondLst>
                                        </p:cTn>
                                        <p:tgtEl>
                                          <p:spTgt spid="8"/>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2000"/>
                                        <p:tgtEl>
                                          <p:spTgt spid="9"/>
                                        </p:tgtEl>
                                        <p:attrNameLst>
                                          <p:attrName>ppt_w</p:attrName>
                                        </p:attrNameLst>
                                      </p:cBhvr>
                                      <p:tavLst>
                                        <p:tav tm="0">
                                          <p:val>
                                            <p:strVal val="ppt_w"/>
                                          </p:val>
                                        </p:tav>
                                        <p:tav tm="100000">
                                          <p:val>
                                            <p:fltVal val="0"/>
                                          </p:val>
                                        </p:tav>
                                      </p:tavLst>
                                    </p:anim>
                                    <p:anim calcmode="lin" valueType="num">
                                      <p:cBhvr>
                                        <p:cTn id="96" dur="2000"/>
                                        <p:tgtEl>
                                          <p:spTgt spid="9"/>
                                        </p:tgtEl>
                                        <p:attrNameLst>
                                          <p:attrName>ppt_h</p:attrName>
                                        </p:attrNameLst>
                                      </p:cBhvr>
                                      <p:tavLst>
                                        <p:tav tm="0">
                                          <p:val>
                                            <p:strVal val="ppt_h"/>
                                          </p:val>
                                        </p:tav>
                                        <p:tav tm="100000">
                                          <p:val>
                                            <p:fltVal val="0"/>
                                          </p:val>
                                        </p:tav>
                                      </p:tavLst>
                                    </p:anim>
                                    <p:anim calcmode="lin" valueType="num">
                                      <p:cBhvr>
                                        <p:cTn id="97" dur="2000"/>
                                        <p:tgtEl>
                                          <p:spTgt spid="9"/>
                                        </p:tgtEl>
                                        <p:attrNameLst>
                                          <p:attrName>ppt_x</p:attrName>
                                        </p:attrNameLst>
                                      </p:cBhvr>
                                      <p:tavLst>
                                        <p:tav tm="0">
                                          <p:val>
                                            <p:strVal val="ppt_x"/>
                                          </p:val>
                                        </p:tav>
                                        <p:tav tm="100000">
                                          <p:val>
                                            <p:fltVal val="0.5"/>
                                          </p:val>
                                        </p:tav>
                                      </p:tavLst>
                                    </p:anim>
                                    <p:anim calcmode="lin" valueType="num">
                                      <p:cBhvr>
                                        <p:cTn id="98" dur="2000"/>
                                        <p:tgtEl>
                                          <p:spTgt spid="9"/>
                                        </p:tgtEl>
                                        <p:attrNameLst>
                                          <p:attrName>ppt_y</p:attrName>
                                        </p:attrNameLst>
                                      </p:cBhvr>
                                      <p:tavLst>
                                        <p:tav tm="0">
                                          <p:val>
                                            <p:strVal val="ppt_y"/>
                                          </p:val>
                                        </p:tav>
                                        <p:tav tm="100000">
                                          <p:val>
                                            <p:fltVal val="0.5"/>
                                          </p:val>
                                        </p:tav>
                                      </p:tavLst>
                                    </p:anim>
                                    <p:set>
                                      <p:cBhvr>
                                        <p:cTn id="99" dur="1" fill="hold">
                                          <p:stCondLst>
                                            <p:cond delay="1999"/>
                                          </p:stCondLst>
                                        </p:cTn>
                                        <p:tgtEl>
                                          <p:spTgt spid="9"/>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2000"/>
                                        <p:tgtEl>
                                          <p:spTgt spid="10"/>
                                        </p:tgtEl>
                                        <p:attrNameLst>
                                          <p:attrName>ppt_w</p:attrName>
                                        </p:attrNameLst>
                                      </p:cBhvr>
                                      <p:tavLst>
                                        <p:tav tm="0">
                                          <p:val>
                                            <p:strVal val="ppt_w"/>
                                          </p:val>
                                        </p:tav>
                                        <p:tav tm="100000">
                                          <p:val>
                                            <p:fltVal val="0"/>
                                          </p:val>
                                        </p:tav>
                                      </p:tavLst>
                                    </p:anim>
                                    <p:anim calcmode="lin" valueType="num">
                                      <p:cBhvr>
                                        <p:cTn id="102" dur="2000"/>
                                        <p:tgtEl>
                                          <p:spTgt spid="10"/>
                                        </p:tgtEl>
                                        <p:attrNameLst>
                                          <p:attrName>ppt_h</p:attrName>
                                        </p:attrNameLst>
                                      </p:cBhvr>
                                      <p:tavLst>
                                        <p:tav tm="0">
                                          <p:val>
                                            <p:strVal val="ppt_h"/>
                                          </p:val>
                                        </p:tav>
                                        <p:tav tm="100000">
                                          <p:val>
                                            <p:fltVal val="0"/>
                                          </p:val>
                                        </p:tav>
                                      </p:tavLst>
                                    </p:anim>
                                    <p:anim calcmode="lin" valueType="num">
                                      <p:cBhvr>
                                        <p:cTn id="103" dur="2000"/>
                                        <p:tgtEl>
                                          <p:spTgt spid="10"/>
                                        </p:tgtEl>
                                        <p:attrNameLst>
                                          <p:attrName>ppt_x</p:attrName>
                                        </p:attrNameLst>
                                      </p:cBhvr>
                                      <p:tavLst>
                                        <p:tav tm="0">
                                          <p:val>
                                            <p:strVal val="ppt_x"/>
                                          </p:val>
                                        </p:tav>
                                        <p:tav tm="100000">
                                          <p:val>
                                            <p:fltVal val="0.5"/>
                                          </p:val>
                                        </p:tav>
                                      </p:tavLst>
                                    </p:anim>
                                    <p:anim calcmode="lin" valueType="num">
                                      <p:cBhvr>
                                        <p:cTn id="104" dur="2000"/>
                                        <p:tgtEl>
                                          <p:spTgt spid="10"/>
                                        </p:tgtEl>
                                        <p:attrNameLst>
                                          <p:attrName>ppt_y</p:attrName>
                                        </p:attrNameLst>
                                      </p:cBhvr>
                                      <p:tavLst>
                                        <p:tav tm="0">
                                          <p:val>
                                            <p:strVal val="ppt_y"/>
                                          </p:val>
                                        </p:tav>
                                        <p:tav tm="100000">
                                          <p:val>
                                            <p:fltVal val="0.5"/>
                                          </p:val>
                                        </p:tav>
                                      </p:tavLst>
                                    </p:anim>
                                    <p:set>
                                      <p:cBhvr>
                                        <p:cTn id="105" dur="1" fill="hold">
                                          <p:stCondLst>
                                            <p:cond delay="1999"/>
                                          </p:stCondLst>
                                        </p:cTn>
                                        <p:tgtEl>
                                          <p:spTgt spid="10"/>
                                        </p:tgtEl>
                                        <p:attrNameLst>
                                          <p:attrName>style.visibility</p:attrName>
                                        </p:attrNameLst>
                                      </p:cBhvr>
                                      <p:to>
                                        <p:strVal val="hidden"/>
                                      </p:to>
                                    </p:set>
                                  </p:childTnLst>
                                </p:cTn>
                              </p:par>
                              <p:par>
                                <p:cTn id="106" presetID="8" presetClass="emph" presetSubtype="0" fill="hold"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9"/>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10"/>
                                        </p:tgtEl>
                                        <p:attrNameLst>
                                          <p:attrName>r</p:attrName>
                                        </p:attrNameLst>
                                      </p:cBhvr>
                                    </p:animRo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21" presetClass="entr" presetSubtype="8"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wheel(8)">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2000">
              <a:srgbClr val="500C39"/>
            </a:gs>
            <a:gs pos="50000">
              <a:srgbClr val="CC3399">
                <a:shade val="67500"/>
                <a:satMod val="115000"/>
              </a:srgbClr>
            </a:gs>
            <a:gs pos="100000">
              <a:srgbClr val="CC33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8ef56dcf.png"/>
          <p:cNvPicPr>
            <a:picLocks noChangeAspect="1"/>
          </p:cNvPicPr>
          <p:nvPr/>
        </p:nvPicPr>
        <p:blipFill>
          <a:blip r:embed="rId2"/>
          <a:stretch>
            <a:fillRect/>
          </a:stretch>
        </p:blipFill>
        <p:spPr>
          <a:xfrm>
            <a:off x="2000250" y="0"/>
            <a:ext cx="5143500" cy="5143500"/>
          </a:xfrm>
          <a:prstGeom prst="rect">
            <a:avLst/>
          </a:prstGeom>
        </p:spPr>
      </p:pic>
      <p:sp>
        <p:nvSpPr>
          <p:cNvPr id="4" name="3 CuadroTexto"/>
          <p:cNvSpPr txBox="1"/>
          <p:nvPr/>
        </p:nvSpPr>
        <p:spPr>
          <a:xfrm>
            <a:off x="3428992" y="1643056"/>
            <a:ext cx="2643206" cy="1938992"/>
          </a:xfrm>
          <a:prstGeom prst="rect">
            <a:avLst/>
          </a:prstGeom>
          <a:noFill/>
        </p:spPr>
        <p:txBody>
          <a:bodyPr wrap="square" rtlCol="0">
            <a:spAutoFit/>
          </a:bodyPr>
          <a:lstStyle/>
          <a:p>
            <a:pPr algn="ctr"/>
            <a:r>
              <a:rPr lang="es-PE" sz="2000" dirty="0" smtClean="0">
                <a:solidFill>
                  <a:schemeClr val="bg1"/>
                </a:solidFill>
              </a:rPr>
              <a:t>“En la fotografía hay una realidad tan sutil que llega a ser más real que la realidad  ,la fotografía es, antes que nada, una manera de mirar. No es la mirada misma”</a:t>
            </a:r>
            <a:endParaRPr lang="es-PE" sz="2000" dirty="0">
              <a:solidFill>
                <a:schemeClr val="bg1"/>
              </a:solidFill>
            </a:endParaRPr>
          </a:p>
        </p:txBody>
      </p:sp>
      <p:sp>
        <p:nvSpPr>
          <p:cNvPr id="5" name="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3300">
                <a:shade val="67500"/>
                <a:satMod val="115000"/>
              </a:srgbClr>
            </a:gs>
            <a:gs pos="100000">
              <a:srgbClr val="CC33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07267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72000" y="-142864"/>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2714612" y="-142864"/>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214302"/>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714612" y="214302"/>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500078"/>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714612" y="500078"/>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857244"/>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714612" y="857244"/>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14302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714612" y="114302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150018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714612" y="150018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185740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714612" y="185740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21456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2714612" y="221456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257178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2714612" y="257178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72000" y="292894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2714612" y="292894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28613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2714612" y="328613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72000" y="364332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2714612" y="3643326"/>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572000" y="400054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2714612" y="4000540"/>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572000" y="4286268"/>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2714612" y="4286268"/>
            <a:ext cx="1857388" cy="857232"/>
          </a:xfrm>
          <a:prstGeom prst="rtTriangle">
            <a:avLst/>
          </a:prstGeom>
          <a:gradFill flip="none" rotWithShape="1">
            <a:gsLst>
              <a:gs pos="25000">
                <a:schemeClr val="accent6">
                  <a:lumMod val="40000"/>
                  <a:lumOff val="60000"/>
                </a:schemeClr>
              </a:gs>
              <a:gs pos="50000">
                <a:schemeClr val="accent6">
                  <a:lumMod val="75000"/>
                  <a:shade val="67500"/>
                  <a:satMod val="115000"/>
                </a:schemeClr>
              </a:gs>
              <a:gs pos="100000">
                <a:schemeClr val="accent6">
                  <a:lumMod val="75000"/>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ppt_x"/>
                                          </p:val>
                                        </p:tav>
                                        <p:tav tm="100000">
                                          <p:val>
                                            <p:strVal val="#ppt_x"/>
                                          </p:val>
                                        </p:tav>
                                      </p:tavLst>
                                    </p:anim>
                                    <p:anim calcmode="lin" valueType="num">
                                      <p:cBhvr additive="base">
                                        <p:cTn id="106" dur="3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ppt_x"/>
                                          </p:val>
                                        </p:tav>
                                        <p:tav tm="100000">
                                          <p:val>
                                            <p:strVal val="#ppt_x"/>
                                          </p:val>
                                        </p:tav>
                                      </p:tavLst>
                                    </p:anim>
                                    <p:anim calcmode="lin" valueType="num">
                                      <p:cBhvr additive="base">
                                        <p:cTn id="110" dur="3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ppt_x"/>
                                          </p:val>
                                        </p:tav>
                                        <p:tav tm="100000">
                                          <p:val>
                                            <p:strVal val="#ppt_x"/>
                                          </p:val>
                                        </p:tav>
                                      </p:tavLst>
                                    </p:anim>
                                    <p:anim calcmode="lin" valueType="num">
                                      <p:cBhvr additive="base">
                                        <p:cTn id="114" dur="3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ppt_x"/>
                                          </p:val>
                                        </p:tav>
                                        <p:tav tm="100000">
                                          <p:val>
                                            <p:strVal val="#ppt_x"/>
                                          </p:val>
                                        </p:tav>
                                      </p:tavLst>
                                    </p:anim>
                                    <p:anim calcmode="lin" valueType="num">
                                      <p:cBhvr additive="base">
                                        <p:cTn id="118" dur="3000" fill="hold"/>
                                        <p:tgtEl>
                                          <p:spTgt spid="31"/>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19"/>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3"/>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5"/>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7"/>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29"/>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31"/>
                                        </p:tgtEl>
                                        <p:attrNameLst>
                                          <p:attrName>r</p:attrName>
                                        </p:attrNameLst>
                                      </p:cBhvr>
                                    </p:animRot>
                                  </p:childTnLst>
                                </p:cTn>
                              </p:par>
                              <p:par>
                                <p:cTn id="147" presetID="8" presetClass="emph" presetSubtype="0" fill="hold" grpId="1" nodeType="withEffect">
                                  <p:stCondLst>
                                    <p:cond delay="0"/>
                                  </p:stCondLst>
                                  <p:childTnLst>
                                    <p:animRot by="-21600000">
                                      <p:cBhvr>
                                        <p:cTn id="148" dur="3000" fill="hold"/>
                                        <p:tgtEl>
                                          <p:spTgt spid="4"/>
                                        </p:tgtEl>
                                        <p:attrNameLst>
                                          <p:attrName>r</p:attrName>
                                        </p:attrNameLst>
                                      </p:cBhvr>
                                    </p:animRot>
                                  </p:childTnLst>
                                </p:cTn>
                              </p:par>
                              <p:par>
                                <p:cTn id="149" presetID="8" presetClass="emph" presetSubtype="0" fill="hold" grpId="1" nodeType="withEffect">
                                  <p:stCondLst>
                                    <p:cond delay="0"/>
                                  </p:stCondLst>
                                  <p:childTnLst>
                                    <p:animRot by="-21600000">
                                      <p:cBhvr>
                                        <p:cTn id="150" dur="3000" fill="hold"/>
                                        <p:tgtEl>
                                          <p:spTgt spid="6"/>
                                        </p:tgtEl>
                                        <p:attrNameLst>
                                          <p:attrName>r</p:attrName>
                                        </p:attrNameLst>
                                      </p:cBhvr>
                                    </p:animRot>
                                  </p:childTnLst>
                                </p:cTn>
                              </p:par>
                              <p:par>
                                <p:cTn id="151" presetID="8" presetClass="emph" presetSubtype="0" fill="hold" grpId="1" nodeType="withEffect">
                                  <p:stCondLst>
                                    <p:cond delay="0"/>
                                  </p:stCondLst>
                                  <p:childTnLst>
                                    <p:animRot by="-21600000">
                                      <p:cBhvr>
                                        <p:cTn id="152" dur="3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3000" fill="hold"/>
                                        <p:tgtEl>
                                          <p:spTgt spid="10"/>
                                        </p:tgtEl>
                                        <p:attrNameLst>
                                          <p:attrName>r</p:attrName>
                                        </p:attrNameLst>
                                      </p:cBhvr>
                                    </p:animRot>
                                  </p:childTnLst>
                                </p:cTn>
                              </p:par>
                              <p:par>
                                <p:cTn id="155" presetID="8" presetClass="emph" presetSubtype="0" fill="hold" grpId="1" nodeType="withEffect">
                                  <p:stCondLst>
                                    <p:cond delay="0"/>
                                  </p:stCondLst>
                                  <p:childTnLst>
                                    <p:animRot by="-21600000">
                                      <p:cBhvr>
                                        <p:cTn id="156" dur="3000" fill="hold"/>
                                        <p:tgtEl>
                                          <p:spTgt spid="12"/>
                                        </p:tgtEl>
                                        <p:attrNameLst>
                                          <p:attrName>r</p:attrName>
                                        </p:attrNameLst>
                                      </p:cBhvr>
                                    </p:animRot>
                                  </p:childTnLst>
                                </p:cTn>
                              </p:par>
                              <p:par>
                                <p:cTn id="157" presetID="8" presetClass="emph" presetSubtype="0" fill="hold" grpId="1" nodeType="withEffect">
                                  <p:stCondLst>
                                    <p:cond delay="0"/>
                                  </p:stCondLst>
                                  <p:childTnLst>
                                    <p:animRot by="-21600000">
                                      <p:cBhvr>
                                        <p:cTn id="158" dur="3000" fill="hold"/>
                                        <p:tgtEl>
                                          <p:spTgt spid="14"/>
                                        </p:tgtEl>
                                        <p:attrNameLst>
                                          <p:attrName>r</p:attrName>
                                        </p:attrNameLst>
                                      </p:cBhvr>
                                    </p:animRot>
                                  </p:childTnLst>
                                </p:cTn>
                              </p:par>
                              <p:par>
                                <p:cTn id="159" presetID="8" presetClass="emph" presetSubtype="0" fill="hold" grpId="1" nodeType="withEffect">
                                  <p:stCondLst>
                                    <p:cond delay="0"/>
                                  </p:stCondLst>
                                  <p:childTnLst>
                                    <p:animRot by="-21600000">
                                      <p:cBhvr>
                                        <p:cTn id="160" dur="3000" fill="hold"/>
                                        <p:tgtEl>
                                          <p:spTgt spid="16"/>
                                        </p:tgtEl>
                                        <p:attrNameLst>
                                          <p:attrName>r</p:attrName>
                                        </p:attrNameLst>
                                      </p:cBhvr>
                                    </p:animRot>
                                  </p:childTnLst>
                                </p:cTn>
                              </p:par>
                              <p:par>
                                <p:cTn id="161" presetID="8" presetClass="emph" presetSubtype="0" fill="hold" grpId="1" nodeType="withEffect">
                                  <p:stCondLst>
                                    <p:cond delay="0"/>
                                  </p:stCondLst>
                                  <p:childTnLst>
                                    <p:animRot by="-21600000">
                                      <p:cBhvr>
                                        <p:cTn id="162" dur="3000" fill="hold"/>
                                        <p:tgtEl>
                                          <p:spTgt spid="18"/>
                                        </p:tgtEl>
                                        <p:attrNameLst>
                                          <p:attrName>r</p:attrName>
                                        </p:attrNameLst>
                                      </p:cBhvr>
                                    </p:animRot>
                                  </p:childTnLst>
                                </p:cTn>
                              </p:par>
                              <p:par>
                                <p:cTn id="163" presetID="8" presetClass="emph" presetSubtype="0" fill="hold" grpId="1" nodeType="withEffect">
                                  <p:stCondLst>
                                    <p:cond delay="0"/>
                                  </p:stCondLst>
                                  <p:childTnLst>
                                    <p:animRot by="-21600000">
                                      <p:cBhvr>
                                        <p:cTn id="164" dur="3000" fill="hold"/>
                                        <p:tgtEl>
                                          <p:spTgt spid="20"/>
                                        </p:tgtEl>
                                        <p:attrNameLst>
                                          <p:attrName>r</p:attrName>
                                        </p:attrNameLst>
                                      </p:cBhvr>
                                    </p:animRot>
                                  </p:childTnLst>
                                </p:cTn>
                              </p:par>
                              <p:par>
                                <p:cTn id="165" presetID="8" presetClass="emph" presetSubtype="0" fill="hold" grpId="1" nodeType="withEffect">
                                  <p:stCondLst>
                                    <p:cond delay="0"/>
                                  </p:stCondLst>
                                  <p:childTnLst>
                                    <p:animRot by="-21600000">
                                      <p:cBhvr>
                                        <p:cTn id="166" dur="3000" fill="hold"/>
                                        <p:tgtEl>
                                          <p:spTgt spid="22"/>
                                        </p:tgtEl>
                                        <p:attrNameLst>
                                          <p:attrName>r</p:attrName>
                                        </p:attrNameLst>
                                      </p:cBhvr>
                                    </p:animRot>
                                  </p:childTnLst>
                                </p:cTn>
                              </p:par>
                              <p:par>
                                <p:cTn id="167" presetID="8" presetClass="emph" presetSubtype="0" fill="hold" grpId="1" nodeType="withEffect">
                                  <p:stCondLst>
                                    <p:cond delay="0"/>
                                  </p:stCondLst>
                                  <p:childTnLst>
                                    <p:animRot by="-21600000">
                                      <p:cBhvr>
                                        <p:cTn id="168" dur="3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3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3000" fill="hold"/>
                                        <p:tgtEl>
                                          <p:spTgt spid="28"/>
                                        </p:tgtEl>
                                        <p:attrNameLst>
                                          <p:attrName>r</p:attrName>
                                        </p:attrNameLst>
                                      </p:cBhvr>
                                    </p:animRot>
                                  </p:childTnLst>
                                </p:cTn>
                              </p:par>
                              <p:par>
                                <p:cTn id="173" presetID="8" presetClass="emph" presetSubtype="0" fill="hold" grpId="1" nodeType="withEffect">
                                  <p:stCondLst>
                                    <p:cond delay="0"/>
                                  </p:stCondLst>
                                  <p:childTnLst>
                                    <p:animRot by="-21600000">
                                      <p:cBhvr>
                                        <p:cTn id="174" dur="3000" fill="hold"/>
                                        <p:tgtEl>
                                          <p:spTgt spid="30"/>
                                        </p:tgtEl>
                                        <p:attrNameLst>
                                          <p:attrName>r</p:attrName>
                                        </p:attrNameLst>
                                      </p:cBhvr>
                                    </p:animRot>
                                  </p:childTnLst>
                                </p:cTn>
                              </p:par>
                              <p:par>
                                <p:cTn id="175" presetID="13" presetClass="entr" presetSubtype="16" fill="hold" grpId="2" nodeType="withEffect">
                                  <p:stCondLst>
                                    <p:cond delay="0"/>
                                  </p:stCondLst>
                                  <p:childTnLst>
                                    <p:set>
                                      <p:cBhvr>
                                        <p:cTn id="176" dur="1" fill="hold">
                                          <p:stCondLst>
                                            <p:cond delay="0"/>
                                          </p:stCondLst>
                                        </p:cTn>
                                        <p:tgtEl>
                                          <p:spTgt spid="4"/>
                                        </p:tgtEl>
                                        <p:attrNameLst>
                                          <p:attrName>style.visibility</p:attrName>
                                        </p:attrNameLst>
                                      </p:cBhvr>
                                      <p:to>
                                        <p:strVal val="visible"/>
                                      </p:to>
                                    </p:set>
                                    <p:animEffect transition="in" filter="plus(in)">
                                      <p:cBhvr>
                                        <p:cTn id="177" dur="3000"/>
                                        <p:tgtEl>
                                          <p:spTgt spid="4"/>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5"/>
                                        </p:tgtEl>
                                        <p:attrNameLst>
                                          <p:attrName>style.visibility</p:attrName>
                                        </p:attrNameLst>
                                      </p:cBhvr>
                                      <p:to>
                                        <p:strVal val="visible"/>
                                      </p:to>
                                    </p:set>
                                    <p:animEffect transition="in" filter="plus(in)">
                                      <p:cBhvr>
                                        <p:cTn id="180" dur="3000"/>
                                        <p:tgtEl>
                                          <p:spTgt spid="5"/>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6"/>
                                        </p:tgtEl>
                                        <p:attrNameLst>
                                          <p:attrName>style.visibility</p:attrName>
                                        </p:attrNameLst>
                                      </p:cBhvr>
                                      <p:to>
                                        <p:strVal val="visible"/>
                                      </p:to>
                                    </p:set>
                                    <p:animEffect transition="in" filter="plus(in)">
                                      <p:cBhvr>
                                        <p:cTn id="183" dur="3000"/>
                                        <p:tgtEl>
                                          <p:spTgt spid="6"/>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7"/>
                                        </p:tgtEl>
                                        <p:attrNameLst>
                                          <p:attrName>style.visibility</p:attrName>
                                        </p:attrNameLst>
                                      </p:cBhvr>
                                      <p:to>
                                        <p:strVal val="visible"/>
                                      </p:to>
                                    </p:set>
                                    <p:animEffect transition="in" filter="plus(in)">
                                      <p:cBhvr>
                                        <p:cTn id="186" dur="3000"/>
                                        <p:tgtEl>
                                          <p:spTgt spid="7"/>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8"/>
                                        </p:tgtEl>
                                        <p:attrNameLst>
                                          <p:attrName>style.visibility</p:attrName>
                                        </p:attrNameLst>
                                      </p:cBhvr>
                                      <p:to>
                                        <p:strVal val="visible"/>
                                      </p:to>
                                    </p:set>
                                    <p:animEffect transition="in" filter="plus(in)">
                                      <p:cBhvr>
                                        <p:cTn id="189" dur="3000"/>
                                        <p:tgtEl>
                                          <p:spTgt spid="8"/>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9"/>
                                        </p:tgtEl>
                                        <p:attrNameLst>
                                          <p:attrName>style.visibility</p:attrName>
                                        </p:attrNameLst>
                                      </p:cBhvr>
                                      <p:to>
                                        <p:strVal val="visible"/>
                                      </p:to>
                                    </p:set>
                                    <p:animEffect transition="in" filter="plus(in)">
                                      <p:cBhvr>
                                        <p:cTn id="192" dur="3000"/>
                                        <p:tgtEl>
                                          <p:spTgt spid="9"/>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0"/>
                                        </p:tgtEl>
                                        <p:attrNameLst>
                                          <p:attrName>style.visibility</p:attrName>
                                        </p:attrNameLst>
                                      </p:cBhvr>
                                      <p:to>
                                        <p:strVal val="visible"/>
                                      </p:to>
                                    </p:set>
                                    <p:animEffect transition="in" filter="plus(in)">
                                      <p:cBhvr>
                                        <p:cTn id="195" dur="3000"/>
                                        <p:tgtEl>
                                          <p:spTgt spid="10"/>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1"/>
                                        </p:tgtEl>
                                        <p:attrNameLst>
                                          <p:attrName>style.visibility</p:attrName>
                                        </p:attrNameLst>
                                      </p:cBhvr>
                                      <p:to>
                                        <p:strVal val="visible"/>
                                      </p:to>
                                    </p:set>
                                    <p:animEffect transition="in" filter="plus(in)">
                                      <p:cBhvr>
                                        <p:cTn id="198" dur="3000"/>
                                        <p:tgtEl>
                                          <p:spTgt spid="11"/>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2"/>
                                        </p:tgtEl>
                                        <p:attrNameLst>
                                          <p:attrName>style.visibility</p:attrName>
                                        </p:attrNameLst>
                                      </p:cBhvr>
                                      <p:to>
                                        <p:strVal val="visible"/>
                                      </p:to>
                                    </p:set>
                                    <p:animEffect transition="in" filter="plus(in)">
                                      <p:cBhvr>
                                        <p:cTn id="201" dur="3000"/>
                                        <p:tgtEl>
                                          <p:spTgt spid="12"/>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13"/>
                                        </p:tgtEl>
                                        <p:attrNameLst>
                                          <p:attrName>style.visibility</p:attrName>
                                        </p:attrNameLst>
                                      </p:cBhvr>
                                      <p:to>
                                        <p:strVal val="visible"/>
                                      </p:to>
                                    </p:set>
                                    <p:animEffect transition="in" filter="plus(in)">
                                      <p:cBhvr>
                                        <p:cTn id="204" dur="3000"/>
                                        <p:tgtEl>
                                          <p:spTgt spid="13"/>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14"/>
                                        </p:tgtEl>
                                        <p:attrNameLst>
                                          <p:attrName>style.visibility</p:attrName>
                                        </p:attrNameLst>
                                      </p:cBhvr>
                                      <p:to>
                                        <p:strVal val="visible"/>
                                      </p:to>
                                    </p:set>
                                    <p:animEffect transition="in" filter="plus(in)">
                                      <p:cBhvr>
                                        <p:cTn id="207" dur="3000"/>
                                        <p:tgtEl>
                                          <p:spTgt spid="14"/>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15"/>
                                        </p:tgtEl>
                                        <p:attrNameLst>
                                          <p:attrName>style.visibility</p:attrName>
                                        </p:attrNameLst>
                                      </p:cBhvr>
                                      <p:to>
                                        <p:strVal val="visible"/>
                                      </p:to>
                                    </p:set>
                                    <p:animEffect transition="in" filter="plus(in)">
                                      <p:cBhvr>
                                        <p:cTn id="210" dur="3000"/>
                                        <p:tgtEl>
                                          <p:spTgt spid="15"/>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6"/>
                                        </p:tgtEl>
                                        <p:attrNameLst>
                                          <p:attrName>style.visibility</p:attrName>
                                        </p:attrNameLst>
                                      </p:cBhvr>
                                      <p:to>
                                        <p:strVal val="visible"/>
                                      </p:to>
                                    </p:set>
                                    <p:animEffect transition="in" filter="plus(in)">
                                      <p:cBhvr>
                                        <p:cTn id="213" dur="3000"/>
                                        <p:tgtEl>
                                          <p:spTgt spid="16"/>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7"/>
                                        </p:tgtEl>
                                        <p:attrNameLst>
                                          <p:attrName>style.visibility</p:attrName>
                                        </p:attrNameLst>
                                      </p:cBhvr>
                                      <p:to>
                                        <p:strVal val="visible"/>
                                      </p:to>
                                    </p:set>
                                    <p:animEffect transition="in" filter="plus(in)">
                                      <p:cBhvr>
                                        <p:cTn id="216" dur="3000"/>
                                        <p:tgtEl>
                                          <p:spTgt spid="17"/>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8"/>
                                        </p:tgtEl>
                                        <p:attrNameLst>
                                          <p:attrName>style.visibility</p:attrName>
                                        </p:attrNameLst>
                                      </p:cBhvr>
                                      <p:to>
                                        <p:strVal val="visible"/>
                                      </p:to>
                                    </p:set>
                                    <p:animEffect transition="in" filter="plus(in)">
                                      <p:cBhvr>
                                        <p:cTn id="219" dur="3000"/>
                                        <p:tgtEl>
                                          <p:spTgt spid="18"/>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9"/>
                                        </p:tgtEl>
                                        <p:attrNameLst>
                                          <p:attrName>style.visibility</p:attrName>
                                        </p:attrNameLst>
                                      </p:cBhvr>
                                      <p:to>
                                        <p:strVal val="visible"/>
                                      </p:to>
                                    </p:set>
                                    <p:animEffect transition="in" filter="plus(in)">
                                      <p:cBhvr>
                                        <p:cTn id="222" dur="3000"/>
                                        <p:tgtEl>
                                          <p:spTgt spid="19"/>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20"/>
                                        </p:tgtEl>
                                        <p:attrNameLst>
                                          <p:attrName>style.visibility</p:attrName>
                                        </p:attrNameLst>
                                      </p:cBhvr>
                                      <p:to>
                                        <p:strVal val="visible"/>
                                      </p:to>
                                    </p:set>
                                    <p:animEffect transition="in" filter="plus(in)">
                                      <p:cBhvr>
                                        <p:cTn id="225" dur="3000"/>
                                        <p:tgtEl>
                                          <p:spTgt spid="20"/>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1"/>
                                        </p:tgtEl>
                                        <p:attrNameLst>
                                          <p:attrName>style.visibility</p:attrName>
                                        </p:attrNameLst>
                                      </p:cBhvr>
                                      <p:to>
                                        <p:strVal val="visible"/>
                                      </p:to>
                                    </p:set>
                                    <p:animEffect transition="in" filter="plus(in)">
                                      <p:cBhvr>
                                        <p:cTn id="228" dur="3000"/>
                                        <p:tgtEl>
                                          <p:spTgt spid="21"/>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2"/>
                                        </p:tgtEl>
                                        <p:attrNameLst>
                                          <p:attrName>style.visibility</p:attrName>
                                        </p:attrNameLst>
                                      </p:cBhvr>
                                      <p:to>
                                        <p:strVal val="visible"/>
                                      </p:to>
                                    </p:set>
                                    <p:animEffect transition="in" filter="plus(in)">
                                      <p:cBhvr>
                                        <p:cTn id="231" dur="3000"/>
                                        <p:tgtEl>
                                          <p:spTgt spid="22"/>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3"/>
                                        </p:tgtEl>
                                        <p:attrNameLst>
                                          <p:attrName>style.visibility</p:attrName>
                                        </p:attrNameLst>
                                      </p:cBhvr>
                                      <p:to>
                                        <p:strVal val="visible"/>
                                      </p:to>
                                    </p:set>
                                    <p:animEffect transition="in" filter="plus(in)">
                                      <p:cBhvr>
                                        <p:cTn id="234" dur="3000"/>
                                        <p:tgtEl>
                                          <p:spTgt spid="23"/>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4"/>
                                        </p:tgtEl>
                                        <p:attrNameLst>
                                          <p:attrName>style.visibility</p:attrName>
                                        </p:attrNameLst>
                                      </p:cBhvr>
                                      <p:to>
                                        <p:strVal val="visible"/>
                                      </p:to>
                                    </p:set>
                                    <p:animEffect transition="in" filter="plus(in)">
                                      <p:cBhvr>
                                        <p:cTn id="237" dur="3000"/>
                                        <p:tgtEl>
                                          <p:spTgt spid="24"/>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plus(in)">
                                      <p:cBhvr>
                                        <p:cTn id="240" dur="3000"/>
                                        <p:tgtEl>
                                          <p:spTgt spid="25"/>
                                        </p:tgtEl>
                                      </p:cBhvr>
                                    </p:animEffect>
                                  </p:childTnLst>
                                </p:cTn>
                              </p:par>
                              <p:par>
                                <p:cTn id="241" presetID="13" presetClass="entr" presetSubtype="16" fill="hold" grpId="2" nodeType="withEffect">
                                  <p:stCondLst>
                                    <p:cond delay="0"/>
                                  </p:stCondLst>
                                  <p:childTnLst>
                                    <p:set>
                                      <p:cBhvr>
                                        <p:cTn id="242" dur="1" fill="hold">
                                          <p:stCondLst>
                                            <p:cond delay="0"/>
                                          </p:stCondLst>
                                        </p:cTn>
                                        <p:tgtEl>
                                          <p:spTgt spid="26"/>
                                        </p:tgtEl>
                                        <p:attrNameLst>
                                          <p:attrName>style.visibility</p:attrName>
                                        </p:attrNameLst>
                                      </p:cBhvr>
                                      <p:to>
                                        <p:strVal val="visible"/>
                                      </p:to>
                                    </p:set>
                                    <p:animEffect transition="in" filter="plus(in)">
                                      <p:cBhvr>
                                        <p:cTn id="243" dur="3000"/>
                                        <p:tgtEl>
                                          <p:spTgt spid="26"/>
                                        </p:tgtEl>
                                      </p:cBhvr>
                                    </p:animEffect>
                                  </p:childTnLst>
                                </p:cTn>
                              </p:par>
                              <p:par>
                                <p:cTn id="244" presetID="13" presetClass="entr" presetSubtype="16" fill="hold" grpId="2" nodeType="withEffect">
                                  <p:stCondLst>
                                    <p:cond delay="0"/>
                                  </p:stCondLst>
                                  <p:childTnLst>
                                    <p:set>
                                      <p:cBhvr>
                                        <p:cTn id="245" dur="1" fill="hold">
                                          <p:stCondLst>
                                            <p:cond delay="0"/>
                                          </p:stCondLst>
                                        </p:cTn>
                                        <p:tgtEl>
                                          <p:spTgt spid="27"/>
                                        </p:tgtEl>
                                        <p:attrNameLst>
                                          <p:attrName>style.visibility</p:attrName>
                                        </p:attrNameLst>
                                      </p:cBhvr>
                                      <p:to>
                                        <p:strVal val="visible"/>
                                      </p:to>
                                    </p:set>
                                    <p:animEffect transition="in" filter="plus(in)">
                                      <p:cBhvr>
                                        <p:cTn id="246" dur="3000"/>
                                        <p:tgtEl>
                                          <p:spTgt spid="27"/>
                                        </p:tgtEl>
                                      </p:cBhvr>
                                    </p:animEffect>
                                  </p:childTnLst>
                                </p:cTn>
                              </p:par>
                              <p:par>
                                <p:cTn id="247" presetID="13" presetClass="entr" presetSubtype="16" fill="hold" grpId="2" nodeType="withEffect">
                                  <p:stCondLst>
                                    <p:cond delay="0"/>
                                  </p:stCondLst>
                                  <p:childTnLst>
                                    <p:set>
                                      <p:cBhvr>
                                        <p:cTn id="248" dur="1" fill="hold">
                                          <p:stCondLst>
                                            <p:cond delay="0"/>
                                          </p:stCondLst>
                                        </p:cTn>
                                        <p:tgtEl>
                                          <p:spTgt spid="28"/>
                                        </p:tgtEl>
                                        <p:attrNameLst>
                                          <p:attrName>style.visibility</p:attrName>
                                        </p:attrNameLst>
                                      </p:cBhvr>
                                      <p:to>
                                        <p:strVal val="visible"/>
                                      </p:to>
                                    </p:set>
                                    <p:animEffect transition="in" filter="plus(in)">
                                      <p:cBhvr>
                                        <p:cTn id="249" dur="3000"/>
                                        <p:tgtEl>
                                          <p:spTgt spid="28"/>
                                        </p:tgtEl>
                                      </p:cBhvr>
                                    </p:animEffect>
                                  </p:childTnLst>
                                </p:cTn>
                              </p:par>
                              <p:par>
                                <p:cTn id="250" presetID="13" presetClass="entr" presetSubtype="16" fill="hold" grpId="2" nodeType="withEffect">
                                  <p:stCondLst>
                                    <p:cond delay="0"/>
                                  </p:stCondLst>
                                  <p:childTnLst>
                                    <p:set>
                                      <p:cBhvr>
                                        <p:cTn id="251" dur="1" fill="hold">
                                          <p:stCondLst>
                                            <p:cond delay="0"/>
                                          </p:stCondLst>
                                        </p:cTn>
                                        <p:tgtEl>
                                          <p:spTgt spid="29"/>
                                        </p:tgtEl>
                                        <p:attrNameLst>
                                          <p:attrName>style.visibility</p:attrName>
                                        </p:attrNameLst>
                                      </p:cBhvr>
                                      <p:to>
                                        <p:strVal val="visible"/>
                                      </p:to>
                                    </p:set>
                                    <p:animEffect transition="in" filter="plus(in)">
                                      <p:cBhvr>
                                        <p:cTn id="252" dur="3000"/>
                                        <p:tgtEl>
                                          <p:spTgt spid="29"/>
                                        </p:tgtEl>
                                      </p:cBhvr>
                                    </p:animEffect>
                                  </p:childTnLst>
                                </p:cTn>
                              </p:par>
                              <p:par>
                                <p:cTn id="253" presetID="13" presetClass="entr" presetSubtype="16" fill="hold" grpId="2" nodeType="withEffect">
                                  <p:stCondLst>
                                    <p:cond delay="0"/>
                                  </p:stCondLst>
                                  <p:childTnLst>
                                    <p:set>
                                      <p:cBhvr>
                                        <p:cTn id="254" dur="1" fill="hold">
                                          <p:stCondLst>
                                            <p:cond delay="0"/>
                                          </p:stCondLst>
                                        </p:cTn>
                                        <p:tgtEl>
                                          <p:spTgt spid="30"/>
                                        </p:tgtEl>
                                        <p:attrNameLst>
                                          <p:attrName>style.visibility</p:attrName>
                                        </p:attrNameLst>
                                      </p:cBhvr>
                                      <p:to>
                                        <p:strVal val="visible"/>
                                      </p:to>
                                    </p:set>
                                    <p:animEffect transition="in" filter="plus(in)">
                                      <p:cBhvr>
                                        <p:cTn id="255" dur="3000"/>
                                        <p:tgtEl>
                                          <p:spTgt spid="30"/>
                                        </p:tgtEl>
                                      </p:cBhvr>
                                    </p:animEffect>
                                  </p:childTnLst>
                                </p:cTn>
                              </p:par>
                              <p:par>
                                <p:cTn id="256" presetID="13" presetClass="entr" presetSubtype="16" fill="hold" grpId="2" nodeType="withEffect">
                                  <p:stCondLst>
                                    <p:cond delay="0"/>
                                  </p:stCondLst>
                                  <p:childTnLst>
                                    <p:set>
                                      <p:cBhvr>
                                        <p:cTn id="257" dur="1" fill="hold">
                                          <p:stCondLst>
                                            <p:cond delay="0"/>
                                          </p:stCondLst>
                                        </p:cTn>
                                        <p:tgtEl>
                                          <p:spTgt spid="31"/>
                                        </p:tgtEl>
                                        <p:attrNameLst>
                                          <p:attrName>style.visibility</p:attrName>
                                        </p:attrNameLst>
                                      </p:cBhvr>
                                      <p:to>
                                        <p:strVal val="visible"/>
                                      </p:to>
                                    </p:set>
                                    <p:animEffect transition="in" filter="plus(in)">
                                      <p:cBhvr>
                                        <p:cTn id="258" dur="3000"/>
                                        <p:tgtEl>
                                          <p:spTgt spid="31"/>
                                        </p:tgtEl>
                                      </p:cBhvr>
                                    </p:animEffect>
                                  </p:childTnLst>
                                </p:cTn>
                              </p:par>
                            </p:childTnLst>
                          </p:cTn>
                        </p:par>
                        <p:par>
                          <p:cTn id="259" fill="hold">
                            <p:stCondLst>
                              <p:cond delay="3000"/>
                            </p:stCondLst>
                            <p:childTnLst>
                              <p:par>
                                <p:cTn id="260" presetID="2" presetClass="exit" presetSubtype="4" fill="hold" grpId="3" nodeType="afterEffect">
                                  <p:stCondLst>
                                    <p:cond delay="0"/>
                                  </p:stCondLst>
                                  <p:childTnLst>
                                    <p:anim calcmode="lin" valueType="num">
                                      <p:cBhvr additive="base">
                                        <p:cTn id="261" dur="3000"/>
                                        <p:tgtEl>
                                          <p:spTgt spid="4"/>
                                        </p:tgtEl>
                                        <p:attrNameLst>
                                          <p:attrName>ppt_x</p:attrName>
                                        </p:attrNameLst>
                                      </p:cBhvr>
                                      <p:tavLst>
                                        <p:tav tm="0">
                                          <p:val>
                                            <p:strVal val="ppt_x"/>
                                          </p:val>
                                        </p:tav>
                                        <p:tav tm="100000">
                                          <p:val>
                                            <p:strVal val="ppt_x"/>
                                          </p:val>
                                        </p:tav>
                                      </p:tavLst>
                                    </p:anim>
                                    <p:anim calcmode="lin" valueType="num">
                                      <p:cBhvr additive="base">
                                        <p:cTn id="262" dur="3000"/>
                                        <p:tgtEl>
                                          <p:spTgt spid="4"/>
                                        </p:tgtEl>
                                        <p:attrNameLst>
                                          <p:attrName>ppt_y</p:attrName>
                                        </p:attrNameLst>
                                      </p:cBhvr>
                                      <p:tavLst>
                                        <p:tav tm="0">
                                          <p:val>
                                            <p:strVal val="ppt_y"/>
                                          </p:val>
                                        </p:tav>
                                        <p:tav tm="100000">
                                          <p:val>
                                            <p:strVal val="1+ppt_h/2"/>
                                          </p:val>
                                        </p:tav>
                                      </p:tavLst>
                                    </p:anim>
                                    <p:set>
                                      <p:cBhvr>
                                        <p:cTn id="263" dur="1" fill="hold">
                                          <p:stCondLst>
                                            <p:cond delay="2999"/>
                                          </p:stCondLst>
                                        </p:cTn>
                                        <p:tgtEl>
                                          <p:spTgt spid="4"/>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3000"/>
                                        <p:tgtEl>
                                          <p:spTgt spid="5"/>
                                        </p:tgtEl>
                                        <p:attrNameLst>
                                          <p:attrName>ppt_x</p:attrName>
                                        </p:attrNameLst>
                                      </p:cBhvr>
                                      <p:tavLst>
                                        <p:tav tm="0">
                                          <p:val>
                                            <p:strVal val="ppt_x"/>
                                          </p:val>
                                        </p:tav>
                                        <p:tav tm="100000">
                                          <p:val>
                                            <p:strVal val="ppt_x"/>
                                          </p:val>
                                        </p:tav>
                                      </p:tavLst>
                                    </p:anim>
                                    <p:anim calcmode="lin" valueType="num">
                                      <p:cBhvr additive="base">
                                        <p:cTn id="266" dur="3000"/>
                                        <p:tgtEl>
                                          <p:spTgt spid="5"/>
                                        </p:tgtEl>
                                        <p:attrNameLst>
                                          <p:attrName>ppt_y</p:attrName>
                                        </p:attrNameLst>
                                      </p:cBhvr>
                                      <p:tavLst>
                                        <p:tav tm="0">
                                          <p:val>
                                            <p:strVal val="ppt_y"/>
                                          </p:val>
                                        </p:tav>
                                        <p:tav tm="100000">
                                          <p:val>
                                            <p:strVal val="1+ppt_h/2"/>
                                          </p:val>
                                        </p:tav>
                                      </p:tavLst>
                                    </p:anim>
                                    <p:set>
                                      <p:cBhvr>
                                        <p:cTn id="267" dur="1" fill="hold">
                                          <p:stCondLst>
                                            <p:cond delay="2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3000"/>
                                        <p:tgtEl>
                                          <p:spTgt spid="6"/>
                                        </p:tgtEl>
                                        <p:attrNameLst>
                                          <p:attrName>ppt_x</p:attrName>
                                        </p:attrNameLst>
                                      </p:cBhvr>
                                      <p:tavLst>
                                        <p:tav tm="0">
                                          <p:val>
                                            <p:strVal val="ppt_x"/>
                                          </p:val>
                                        </p:tav>
                                        <p:tav tm="100000">
                                          <p:val>
                                            <p:strVal val="ppt_x"/>
                                          </p:val>
                                        </p:tav>
                                      </p:tavLst>
                                    </p:anim>
                                    <p:anim calcmode="lin" valueType="num">
                                      <p:cBhvr additive="base">
                                        <p:cTn id="270" dur="3000"/>
                                        <p:tgtEl>
                                          <p:spTgt spid="6"/>
                                        </p:tgtEl>
                                        <p:attrNameLst>
                                          <p:attrName>ppt_y</p:attrName>
                                        </p:attrNameLst>
                                      </p:cBhvr>
                                      <p:tavLst>
                                        <p:tav tm="0">
                                          <p:val>
                                            <p:strVal val="ppt_y"/>
                                          </p:val>
                                        </p:tav>
                                        <p:tav tm="100000">
                                          <p:val>
                                            <p:strVal val="1+ppt_h/2"/>
                                          </p:val>
                                        </p:tav>
                                      </p:tavLst>
                                    </p:anim>
                                    <p:set>
                                      <p:cBhvr>
                                        <p:cTn id="271" dur="1" fill="hold">
                                          <p:stCondLst>
                                            <p:cond delay="2999"/>
                                          </p:stCondLst>
                                        </p:cTn>
                                        <p:tgtEl>
                                          <p:spTgt spid="6"/>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3000"/>
                                        <p:tgtEl>
                                          <p:spTgt spid="7"/>
                                        </p:tgtEl>
                                        <p:attrNameLst>
                                          <p:attrName>ppt_x</p:attrName>
                                        </p:attrNameLst>
                                      </p:cBhvr>
                                      <p:tavLst>
                                        <p:tav tm="0">
                                          <p:val>
                                            <p:strVal val="ppt_x"/>
                                          </p:val>
                                        </p:tav>
                                        <p:tav tm="100000">
                                          <p:val>
                                            <p:strVal val="ppt_x"/>
                                          </p:val>
                                        </p:tav>
                                      </p:tavLst>
                                    </p:anim>
                                    <p:anim calcmode="lin" valueType="num">
                                      <p:cBhvr additive="base">
                                        <p:cTn id="274" dur="3000"/>
                                        <p:tgtEl>
                                          <p:spTgt spid="7"/>
                                        </p:tgtEl>
                                        <p:attrNameLst>
                                          <p:attrName>ppt_y</p:attrName>
                                        </p:attrNameLst>
                                      </p:cBhvr>
                                      <p:tavLst>
                                        <p:tav tm="0">
                                          <p:val>
                                            <p:strVal val="ppt_y"/>
                                          </p:val>
                                        </p:tav>
                                        <p:tav tm="100000">
                                          <p:val>
                                            <p:strVal val="1+ppt_h/2"/>
                                          </p:val>
                                        </p:tav>
                                      </p:tavLst>
                                    </p:anim>
                                    <p:set>
                                      <p:cBhvr>
                                        <p:cTn id="275" dur="1" fill="hold">
                                          <p:stCondLst>
                                            <p:cond delay="2999"/>
                                          </p:stCondLst>
                                        </p:cTn>
                                        <p:tgtEl>
                                          <p:spTgt spid="7"/>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3000"/>
                                        <p:tgtEl>
                                          <p:spTgt spid="8"/>
                                        </p:tgtEl>
                                        <p:attrNameLst>
                                          <p:attrName>ppt_x</p:attrName>
                                        </p:attrNameLst>
                                      </p:cBhvr>
                                      <p:tavLst>
                                        <p:tav tm="0">
                                          <p:val>
                                            <p:strVal val="ppt_x"/>
                                          </p:val>
                                        </p:tav>
                                        <p:tav tm="100000">
                                          <p:val>
                                            <p:strVal val="ppt_x"/>
                                          </p:val>
                                        </p:tav>
                                      </p:tavLst>
                                    </p:anim>
                                    <p:anim calcmode="lin" valueType="num">
                                      <p:cBhvr additive="base">
                                        <p:cTn id="278" dur="3000"/>
                                        <p:tgtEl>
                                          <p:spTgt spid="8"/>
                                        </p:tgtEl>
                                        <p:attrNameLst>
                                          <p:attrName>ppt_y</p:attrName>
                                        </p:attrNameLst>
                                      </p:cBhvr>
                                      <p:tavLst>
                                        <p:tav tm="0">
                                          <p:val>
                                            <p:strVal val="ppt_y"/>
                                          </p:val>
                                        </p:tav>
                                        <p:tav tm="100000">
                                          <p:val>
                                            <p:strVal val="1+ppt_h/2"/>
                                          </p:val>
                                        </p:tav>
                                      </p:tavLst>
                                    </p:anim>
                                    <p:set>
                                      <p:cBhvr>
                                        <p:cTn id="279" dur="1" fill="hold">
                                          <p:stCondLst>
                                            <p:cond delay="2999"/>
                                          </p:stCondLst>
                                        </p:cTn>
                                        <p:tgtEl>
                                          <p:spTgt spid="8"/>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3000"/>
                                        <p:tgtEl>
                                          <p:spTgt spid="9"/>
                                        </p:tgtEl>
                                        <p:attrNameLst>
                                          <p:attrName>ppt_x</p:attrName>
                                        </p:attrNameLst>
                                      </p:cBhvr>
                                      <p:tavLst>
                                        <p:tav tm="0">
                                          <p:val>
                                            <p:strVal val="ppt_x"/>
                                          </p:val>
                                        </p:tav>
                                        <p:tav tm="100000">
                                          <p:val>
                                            <p:strVal val="ppt_x"/>
                                          </p:val>
                                        </p:tav>
                                      </p:tavLst>
                                    </p:anim>
                                    <p:anim calcmode="lin" valueType="num">
                                      <p:cBhvr additive="base">
                                        <p:cTn id="282" dur="3000"/>
                                        <p:tgtEl>
                                          <p:spTgt spid="9"/>
                                        </p:tgtEl>
                                        <p:attrNameLst>
                                          <p:attrName>ppt_y</p:attrName>
                                        </p:attrNameLst>
                                      </p:cBhvr>
                                      <p:tavLst>
                                        <p:tav tm="0">
                                          <p:val>
                                            <p:strVal val="ppt_y"/>
                                          </p:val>
                                        </p:tav>
                                        <p:tav tm="100000">
                                          <p:val>
                                            <p:strVal val="1+ppt_h/2"/>
                                          </p:val>
                                        </p:tav>
                                      </p:tavLst>
                                    </p:anim>
                                    <p:set>
                                      <p:cBhvr>
                                        <p:cTn id="283" dur="1" fill="hold">
                                          <p:stCondLst>
                                            <p:cond delay="2999"/>
                                          </p:stCondLst>
                                        </p:cTn>
                                        <p:tgtEl>
                                          <p:spTgt spid="9"/>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3000"/>
                                        <p:tgtEl>
                                          <p:spTgt spid="10"/>
                                        </p:tgtEl>
                                        <p:attrNameLst>
                                          <p:attrName>ppt_x</p:attrName>
                                        </p:attrNameLst>
                                      </p:cBhvr>
                                      <p:tavLst>
                                        <p:tav tm="0">
                                          <p:val>
                                            <p:strVal val="ppt_x"/>
                                          </p:val>
                                        </p:tav>
                                        <p:tav tm="100000">
                                          <p:val>
                                            <p:strVal val="ppt_x"/>
                                          </p:val>
                                        </p:tav>
                                      </p:tavLst>
                                    </p:anim>
                                    <p:anim calcmode="lin" valueType="num">
                                      <p:cBhvr additive="base">
                                        <p:cTn id="286" dur="3000"/>
                                        <p:tgtEl>
                                          <p:spTgt spid="10"/>
                                        </p:tgtEl>
                                        <p:attrNameLst>
                                          <p:attrName>ppt_y</p:attrName>
                                        </p:attrNameLst>
                                      </p:cBhvr>
                                      <p:tavLst>
                                        <p:tav tm="0">
                                          <p:val>
                                            <p:strVal val="ppt_y"/>
                                          </p:val>
                                        </p:tav>
                                        <p:tav tm="100000">
                                          <p:val>
                                            <p:strVal val="1+ppt_h/2"/>
                                          </p:val>
                                        </p:tav>
                                      </p:tavLst>
                                    </p:anim>
                                    <p:set>
                                      <p:cBhvr>
                                        <p:cTn id="287" dur="1" fill="hold">
                                          <p:stCondLst>
                                            <p:cond delay="2999"/>
                                          </p:stCondLst>
                                        </p:cTn>
                                        <p:tgtEl>
                                          <p:spTgt spid="10"/>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3000"/>
                                        <p:tgtEl>
                                          <p:spTgt spid="11"/>
                                        </p:tgtEl>
                                        <p:attrNameLst>
                                          <p:attrName>ppt_x</p:attrName>
                                        </p:attrNameLst>
                                      </p:cBhvr>
                                      <p:tavLst>
                                        <p:tav tm="0">
                                          <p:val>
                                            <p:strVal val="ppt_x"/>
                                          </p:val>
                                        </p:tav>
                                        <p:tav tm="100000">
                                          <p:val>
                                            <p:strVal val="ppt_x"/>
                                          </p:val>
                                        </p:tav>
                                      </p:tavLst>
                                    </p:anim>
                                    <p:anim calcmode="lin" valueType="num">
                                      <p:cBhvr additive="base">
                                        <p:cTn id="290" dur="3000"/>
                                        <p:tgtEl>
                                          <p:spTgt spid="11"/>
                                        </p:tgtEl>
                                        <p:attrNameLst>
                                          <p:attrName>ppt_y</p:attrName>
                                        </p:attrNameLst>
                                      </p:cBhvr>
                                      <p:tavLst>
                                        <p:tav tm="0">
                                          <p:val>
                                            <p:strVal val="ppt_y"/>
                                          </p:val>
                                        </p:tav>
                                        <p:tav tm="100000">
                                          <p:val>
                                            <p:strVal val="1+ppt_h/2"/>
                                          </p:val>
                                        </p:tav>
                                      </p:tavLst>
                                    </p:anim>
                                    <p:set>
                                      <p:cBhvr>
                                        <p:cTn id="291" dur="1" fill="hold">
                                          <p:stCondLst>
                                            <p:cond delay="2999"/>
                                          </p:stCondLst>
                                        </p:cTn>
                                        <p:tgtEl>
                                          <p:spTgt spid="11"/>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3000"/>
                                        <p:tgtEl>
                                          <p:spTgt spid="12"/>
                                        </p:tgtEl>
                                        <p:attrNameLst>
                                          <p:attrName>ppt_x</p:attrName>
                                        </p:attrNameLst>
                                      </p:cBhvr>
                                      <p:tavLst>
                                        <p:tav tm="0">
                                          <p:val>
                                            <p:strVal val="ppt_x"/>
                                          </p:val>
                                        </p:tav>
                                        <p:tav tm="100000">
                                          <p:val>
                                            <p:strVal val="ppt_x"/>
                                          </p:val>
                                        </p:tav>
                                      </p:tavLst>
                                    </p:anim>
                                    <p:anim calcmode="lin" valueType="num">
                                      <p:cBhvr additive="base">
                                        <p:cTn id="294" dur="3000"/>
                                        <p:tgtEl>
                                          <p:spTgt spid="12"/>
                                        </p:tgtEl>
                                        <p:attrNameLst>
                                          <p:attrName>ppt_y</p:attrName>
                                        </p:attrNameLst>
                                      </p:cBhvr>
                                      <p:tavLst>
                                        <p:tav tm="0">
                                          <p:val>
                                            <p:strVal val="ppt_y"/>
                                          </p:val>
                                        </p:tav>
                                        <p:tav tm="100000">
                                          <p:val>
                                            <p:strVal val="1+ppt_h/2"/>
                                          </p:val>
                                        </p:tav>
                                      </p:tavLst>
                                    </p:anim>
                                    <p:set>
                                      <p:cBhvr>
                                        <p:cTn id="295" dur="1" fill="hold">
                                          <p:stCondLst>
                                            <p:cond delay="2999"/>
                                          </p:stCondLst>
                                        </p:cTn>
                                        <p:tgtEl>
                                          <p:spTgt spid="12"/>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3000"/>
                                        <p:tgtEl>
                                          <p:spTgt spid="13"/>
                                        </p:tgtEl>
                                        <p:attrNameLst>
                                          <p:attrName>ppt_x</p:attrName>
                                        </p:attrNameLst>
                                      </p:cBhvr>
                                      <p:tavLst>
                                        <p:tav tm="0">
                                          <p:val>
                                            <p:strVal val="ppt_x"/>
                                          </p:val>
                                        </p:tav>
                                        <p:tav tm="100000">
                                          <p:val>
                                            <p:strVal val="ppt_x"/>
                                          </p:val>
                                        </p:tav>
                                      </p:tavLst>
                                    </p:anim>
                                    <p:anim calcmode="lin" valueType="num">
                                      <p:cBhvr additive="base">
                                        <p:cTn id="298" dur="3000"/>
                                        <p:tgtEl>
                                          <p:spTgt spid="13"/>
                                        </p:tgtEl>
                                        <p:attrNameLst>
                                          <p:attrName>ppt_y</p:attrName>
                                        </p:attrNameLst>
                                      </p:cBhvr>
                                      <p:tavLst>
                                        <p:tav tm="0">
                                          <p:val>
                                            <p:strVal val="ppt_y"/>
                                          </p:val>
                                        </p:tav>
                                        <p:tav tm="100000">
                                          <p:val>
                                            <p:strVal val="1+ppt_h/2"/>
                                          </p:val>
                                        </p:tav>
                                      </p:tavLst>
                                    </p:anim>
                                    <p:set>
                                      <p:cBhvr>
                                        <p:cTn id="299" dur="1" fill="hold">
                                          <p:stCondLst>
                                            <p:cond delay="2999"/>
                                          </p:stCondLst>
                                        </p:cTn>
                                        <p:tgtEl>
                                          <p:spTgt spid="1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3000"/>
                                        <p:tgtEl>
                                          <p:spTgt spid="14"/>
                                        </p:tgtEl>
                                        <p:attrNameLst>
                                          <p:attrName>ppt_x</p:attrName>
                                        </p:attrNameLst>
                                      </p:cBhvr>
                                      <p:tavLst>
                                        <p:tav tm="0">
                                          <p:val>
                                            <p:strVal val="ppt_x"/>
                                          </p:val>
                                        </p:tav>
                                        <p:tav tm="100000">
                                          <p:val>
                                            <p:strVal val="ppt_x"/>
                                          </p:val>
                                        </p:tav>
                                      </p:tavLst>
                                    </p:anim>
                                    <p:anim calcmode="lin" valueType="num">
                                      <p:cBhvr additive="base">
                                        <p:cTn id="302" dur="3000"/>
                                        <p:tgtEl>
                                          <p:spTgt spid="14"/>
                                        </p:tgtEl>
                                        <p:attrNameLst>
                                          <p:attrName>ppt_y</p:attrName>
                                        </p:attrNameLst>
                                      </p:cBhvr>
                                      <p:tavLst>
                                        <p:tav tm="0">
                                          <p:val>
                                            <p:strVal val="ppt_y"/>
                                          </p:val>
                                        </p:tav>
                                        <p:tav tm="100000">
                                          <p:val>
                                            <p:strVal val="1+ppt_h/2"/>
                                          </p:val>
                                        </p:tav>
                                      </p:tavLst>
                                    </p:anim>
                                    <p:set>
                                      <p:cBhvr>
                                        <p:cTn id="303" dur="1" fill="hold">
                                          <p:stCondLst>
                                            <p:cond delay="2999"/>
                                          </p:stCondLst>
                                        </p:cTn>
                                        <p:tgtEl>
                                          <p:spTgt spid="1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3000"/>
                                        <p:tgtEl>
                                          <p:spTgt spid="15"/>
                                        </p:tgtEl>
                                        <p:attrNameLst>
                                          <p:attrName>ppt_x</p:attrName>
                                        </p:attrNameLst>
                                      </p:cBhvr>
                                      <p:tavLst>
                                        <p:tav tm="0">
                                          <p:val>
                                            <p:strVal val="ppt_x"/>
                                          </p:val>
                                        </p:tav>
                                        <p:tav tm="100000">
                                          <p:val>
                                            <p:strVal val="ppt_x"/>
                                          </p:val>
                                        </p:tav>
                                      </p:tavLst>
                                    </p:anim>
                                    <p:anim calcmode="lin" valueType="num">
                                      <p:cBhvr additive="base">
                                        <p:cTn id="306" dur="3000"/>
                                        <p:tgtEl>
                                          <p:spTgt spid="15"/>
                                        </p:tgtEl>
                                        <p:attrNameLst>
                                          <p:attrName>ppt_y</p:attrName>
                                        </p:attrNameLst>
                                      </p:cBhvr>
                                      <p:tavLst>
                                        <p:tav tm="0">
                                          <p:val>
                                            <p:strVal val="ppt_y"/>
                                          </p:val>
                                        </p:tav>
                                        <p:tav tm="100000">
                                          <p:val>
                                            <p:strVal val="1+ppt_h/2"/>
                                          </p:val>
                                        </p:tav>
                                      </p:tavLst>
                                    </p:anim>
                                    <p:set>
                                      <p:cBhvr>
                                        <p:cTn id="307" dur="1" fill="hold">
                                          <p:stCondLst>
                                            <p:cond delay="2999"/>
                                          </p:stCondLst>
                                        </p:cTn>
                                        <p:tgtEl>
                                          <p:spTgt spid="1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3000"/>
                                        <p:tgtEl>
                                          <p:spTgt spid="16"/>
                                        </p:tgtEl>
                                        <p:attrNameLst>
                                          <p:attrName>ppt_x</p:attrName>
                                        </p:attrNameLst>
                                      </p:cBhvr>
                                      <p:tavLst>
                                        <p:tav tm="0">
                                          <p:val>
                                            <p:strVal val="ppt_x"/>
                                          </p:val>
                                        </p:tav>
                                        <p:tav tm="100000">
                                          <p:val>
                                            <p:strVal val="ppt_x"/>
                                          </p:val>
                                        </p:tav>
                                      </p:tavLst>
                                    </p:anim>
                                    <p:anim calcmode="lin" valueType="num">
                                      <p:cBhvr additive="base">
                                        <p:cTn id="310" dur="3000"/>
                                        <p:tgtEl>
                                          <p:spTgt spid="16"/>
                                        </p:tgtEl>
                                        <p:attrNameLst>
                                          <p:attrName>ppt_y</p:attrName>
                                        </p:attrNameLst>
                                      </p:cBhvr>
                                      <p:tavLst>
                                        <p:tav tm="0">
                                          <p:val>
                                            <p:strVal val="ppt_y"/>
                                          </p:val>
                                        </p:tav>
                                        <p:tav tm="100000">
                                          <p:val>
                                            <p:strVal val="1+ppt_h/2"/>
                                          </p:val>
                                        </p:tav>
                                      </p:tavLst>
                                    </p:anim>
                                    <p:set>
                                      <p:cBhvr>
                                        <p:cTn id="311" dur="1" fill="hold">
                                          <p:stCondLst>
                                            <p:cond delay="2999"/>
                                          </p:stCondLst>
                                        </p:cTn>
                                        <p:tgtEl>
                                          <p:spTgt spid="1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3000"/>
                                        <p:tgtEl>
                                          <p:spTgt spid="17"/>
                                        </p:tgtEl>
                                        <p:attrNameLst>
                                          <p:attrName>ppt_x</p:attrName>
                                        </p:attrNameLst>
                                      </p:cBhvr>
                                      <p:tavLst>
                                        <p:tav tm="0">
                                          <p:val>
                                            <p:strVal val="ppt_x"/>
                                          </p:val>
                                        </p:tav>
                                        <p:tav tm="100000">
                                          <p:val>
                                            <p:strVal val="ppt_x"/>
                                          </p:val>
                                        </p:tav>
                                      </p:tavLst>
                                    </p:anim>
                                    <p:anim calcmode="lin" valueType="num">
                                      <p:cBhvr additive="base">
                                        <p:cTn id="314" dur="3000"/>
                                        <p:tgtEl>
                                          <p:spTgt spid="17"/>
                                        </p:tgtEl>
                                        <p:attrNameLst>
                                          <p:attrName>ppt_y</p:attrName>
                                        </p:attrNameLst>
                                      </p:cBhvr>
                                      <p:tavLst>
                                        <p:tav tm="0">
                                          <p:val>
                                            <p:strVal val="ppt_y"/>
                                          </p:val>
                                        </p:tav>
                                        <p:tav tm="100000">
                                          <p:val>
                                            <p:strVal val="1+ppt_h/2"/>
                                          </p:val>
                                        </p:tav>
                                      </p:tavLst>
                                    </p:anim>
                                    <p:set>
                                      <p:cBhvr>
                                        <p:cTn id="315" dur="1" fill="hold">
                                          <p:stCondLst>
                                            <p:cond delay="2999"/>
                                          </p:stCondLst>
                                        </p:cTn>
                                        <p:tgtEl>
                                          <p:spTgt spid="1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3000"/>
                                        <p:tgtEl>
                                          <p:spTgt spid="18"/>
                                        </p:tgtEl>
                                        <p:attrNameLst>
                                          <p:attrName>ppt_x</p:attrName>
                                        </p:attrNameLst>
                                      </p:cBhvr>
                                      <p:tavLst>
                                        <p:tav tm="0">
                                          <p:val>
                                            <p:strVal val="ppt_x"/>
                                          </p:val>
                                        </p:tav>
                                        <p:tav tm="100000">
                                          <p:val>
                                            <p:strVal val="ppt_x"/>
                                          </p:val>
                                        </p:tav>
                                      </p:tavLst>
                                    </p:anim>
                                    <p:anim calcmode="lin" valueType="num">
                                      <p:cBhvr additive="base">
                                        <p:cTn id="318" dur="3000"/>
                                        <p:tgtEl>
                                          <p:spTgt spid="18"/>
                                        </p:tgtEl>
                                        <p:attrNameLst>
                                          <p:attrName>ppt_y</p:attrName>
                                        </p:attrNameLst>
                                      </p:cBhvr>
                                      <p:tavLst>
                                        <p:tav tm="0">
                                          <p:val>
                                            <p:strVal val="ppt_y"/>
                                          </p:val>
                                        </p:tav>
                                        <p:tav tm="100000">
                                          <p:val>
                                            <p:strVal val="1+ppt_h/2"/>
                                          </p:val>
                                        </p:tav>
                                      </p:tavLst>
                                    </p:anim>
                                    <p:set>
                                      <p:cBhvr>
                                        <p:cTn id="319" dur="1" fill="hold">
                                          <p:stCondLst>
                                            <p:cond delay="2999"/>
                                          </p:stCondLst>
                                        </p:cTn>
                                        <p:tgtEl>
                                          <p:spTgt spid="1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3000"/>
                                        <p:tgtEl>
                                          <p:spTgt spid="19"/>
                                        </p:tgtEl>
                                        <p:attrNameLst>
                                          <p:attrName>ppt_x</p:attrName>
                                        </p:attrNameLst>
                                      </p:cBhvr>
                                      <p:tavLst>
                                        <p:tav tm="0">
                                          <p:val>
                                            <p:strVal val="ppt_x"/>
                                          </p:val>
                                        </p:tav>
                                        <p:tav tm="100000">
                                          <p:val>
                                            <p:strVal val="ppt_x"/>
                                          </p:val>
                                        </p:tav>
                                      </p:tavLst>
                                    </p:anim>
                                    <p:anim calcmode="lin" valueType="num">
                                      <p:cBhvr additive="base">
                                        <p:cTn id="322" dur="3000"/>
                                        <p:tgtEl>
                                          <p:spTgt spid="19"/>
                                        </p:tgtEl>
                                        <p:attrNameLst>
                                          <p:attrName>ppt_y</p:attrName>
                                        </p:attrNameLst>
                                      </p:cBhvr>
                                      <p:tavLst>
                                        <p:tav tm="0">
                                          <p:val>
                                            <p:strVal val="ppt_y"/>
                                          </p:val>
                                        </p:tav>
                                        <p:tav tm="100000">
                                          <p:val>
                                            <p:strVal val="1+ppt_h/2"/>
                                          </p:val>
                                        </p:tav>
                                      </p:tavLst>
                                    </p:anim>
                                    <p:set>
                                      <p:cBhvr>
                                        <p:cTn id="323" dur="1" fill="hold">
                                          <p:stCondLst>
                                            <p:cond delay="2999"/>
                                          </p:stCondLst>
                                        </p:cTn>
                                        <p:tgtEl>
                                          <p:spTgt spid="1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3000"/>
                                        <p:tgtEl>
                                          <p:spTgt spid="20"/>
                                        </p:tgtEl>
                                        <p:attrNameLst>
                                          <p:attrName>ppt_x</p:attrName>
                                        </p:attrNameLst>
                                      </p:cBhvr>
                                      <p:tavLst>
                                        <p:tav tm="0">
                                          <p:val>
                                            <p:strVal val="ppt_x"/>
                                          </p:val>
                                        </p:tav>
                                        <p:tav tm="100000">
                                          <p:val>
                                            <p:strVal val="ppt_x"/>
                                          </p:val>
                                        </p:tav>
                                      </p:tavLst>
                                    </p:anim>
                                    <p:anim calcmode="lin" valueType="num">
                                      <p:cBhvr additive="base">
                                        <p:cTn id="326" dur="3000"/>
                                        <p:tgtEl>
                                          <p:spTgt spid="20"/>
                                        </p:tgtEl>
                                        <p:attrNameLst>
                                          <p:attrName>ppt_y</p:attrName>
                                        </p:attrNameLst>
                                      </p:cBhvr>
                                      <p:tavLst>
                                        <p:tav tm="0">
                                          <p:val>
                                            <p:strVal val="ppt_y"/>
                                          </p:val>
                                        </p:tav>
                                        <p:tav tm="100000">
                                          <p:val>
                                            <p:strVal val="1+ppt_h/2"/>
                                          </p:val>
                                        </p:tav>
                                      </p:tavLst>
                                    </p:anim>
                                    <p:set>
                                      <p:cBhvr>
                                        <p:cTn id="327" dur="1" fill="hold">
                                          <p:stCondLst>
                                            <p:cond delay="2999"/>
                                          </p:stCondLst>
                                        </p:cTn>
                                        <p:tgtEl>
                                          <p:spTgt spid="2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21"/>
                                        </p:tgtEl>
                                        <p:attrNameLst>
                                          <p:attrName>ppt_x</p:attrName>
                                        </p:attrNameLst>
                                      </p:cBhvr>
                                      <p:tavLst>
                                        <p:tav tm="0">
                                          <p:val>
                                            <p:strVal val="ppt_x"/>
                                          </p:val>
                                        </p:tav>
                                        <p:tav tm="100000">
                                          <p:val>
                                            <p:strVal val="ppt_x"/>
                                          </p:val>
                                        </p:tav>
                                      </p:tavLst>
                                    </p:anim>
                                    <p:anim calcmode="lin" valueType="num">
                                      <p:cBhvr additive="base">
                                        <p:cTn id="330" dur="3000"/>
                                        <p:tgtEl>
                                          <p:spTgt spid="21"/>
                                        </p:tgtEl>
                                        <p:attrNameLst>
                                          <p:attrName>ppt_y</p:attrName>
                                        </p:attrNameLst>
                                      </p:cBhvr>
                                      <p:tavLst>
                                        <p:tav tm="0">
                                          <p:val>
                                            <p:strVal val="ppt_y"/>
                                          </p:val>
                                        </p:tav>
                                        <p:tav tm="100000">
                                          <p:val>
                                            <p:strVal val="1+ppt_h/2"/>
                                          </p:val>
                                        </p:tav>
                                      </p:tavLst>
                                    </p:anim>
                                    <p:set>
                                      <p:cBhvr>
                                        <p:cTn id="331" dur="1" fill="hold">
                                          <p:stCondLst>
                                            <p:cond delay="2999"/>
                                          </p:stCondLst>
                                        </p:cTn>
                                        <p:tgtEl>
                                          <p:spTgt spid="2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22"/>
                                        </p:tgtEl>
                                        <p:attrNameLst>
                                          <p:attrName>ppt_x</p:attrName>
                                        </p:attrNameLst>
                                      </p:cBhvr>
                                      <p:tavLst>
                                        <p:tav tm="0">
                                          <p:val>
                                            <p:strVal val="ppt_x"/>
                                          </p:val>
                                        </p:tav>
                                        <p:tav tm="100000">
                                          <p:val>
                                            <p:strVal val="ppt_x"/>
                                          </p:val>
                                        </p:tav>
                                      </p:tavLst>
                                    </p:anim>
                                    <p:anim calcmode="lin" valueType="num">
                                      <p:cBhvr additive="base">
                                        <p:cTn id="334" dur="3000"/>
                                        <p:tgtEl>
                                          <p:spTgt spid="22"/>
                                        </p:tgtEl>
                                        <p:attrNameLst>
                                          <p:attrName>ppt_y</p:attrName>
                                        </p:attrNameLst>
                                      </p:cBhvr>
                                      <p:tavLst>
                                        <p:tav tm="0">
                                          <p:val>
                                            <p:strVal val="ppt_y"/>
                                          </p:val>
                                        </p:tav>
                                        <p:tav tm="100000">
                                          <p:val>
                                            <p:strVal val="1+ppt_h/2"/>
                                          </p:val>
                                        </p:tav>
                                      </p:tavLst>
                                    </p:anim>
                                    <p:set>
                                      <p:cBhvr>
                                        <p:cTn id="335" dur="1" fill="hold">
                                          <p:stCondLst>
                                            <p:cond delay="2999"/>
                                          </p:stCondLst>
                                        </p:cTn>
                                        <p:tgtEl>
                                          <p:spTgt spid="2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23"/>
                                        </p:tgtEl>
                                        <p:attrNameLst>
                                          <p:attrName>ppt_x</p:attrName>
                                        </p:attrNameLst>
                                      </p:cBhvr>
                                      <p:tavLst>
                                        <p:tav tm="0">
                                          <p:val>
                                            <p:strVal val="ppt_x"/>
                                          </p:val>
                                        </p:tav>
                                        <p:tav tm="100000">
                                          <p:val>
                                            <p:strVal val="ppt_x"/>
                                          </p:val>
                                        </p:tav>
                                      </p:tavLst>
                                    </p:anim>
                                    <p:anim calcmode="lin" valueType="num">
                                      <p:cBhvr additive="base">
                                        <p:cTn id="338" dur="3000"/>
                                        <p:tgtEl>
                                          <p:spTgt spid="23"/>
                                        </p:tgtEl>
                                        <p:attrNameLst>
                                          <p:attrName>ppt_y</p:attrName>
                                        </p:attrNameLst>
                                      </p:cBhvr>
                                      <p:tavLst>
                                        <p:tav tm="0">
                                          <p:val>
                                            <p:strVal val="ppt_y"/>
                                          </p:val>
                                        </p:tav>
                                        <p:tav tm="100000">
                                          <p:val>
                                            <p:strVal val="1+ppt_h/2"/>
                                          </p:val>
                                        </p:tav>
                                      </p:tavLst>
                                    </p:anim>
                                    <p:set>
                                      <p:cBhvr>
                                        <p:cTn id="339" dur="1" fill="hold">
                                          <p:stCondLst>
                                            <p:cond delay="2999"/>
                                          </p:stCondLst>
                                        </p:cTn>
                                        <p:tgtEl>
                                          <p:spTgt spid="2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24"/>
                                        </p:tgtEl>
                                        <p:attrNameLst>
                                          <p:attrName>ppt_x</p:attrName>
                                        </p:attrNameLst>
                                      </p:cBhvr>
                                      <p:tavLst>
                                        <p:tav tm="0">
                                          <p:val>
                                            <p:strVal val="ppt_x"/>
                                          </p:val>
                                        </p:tav>
                                        <p:tav tm="100000">
                                          <p:val>
                                            <p:strVal val="ppt_x"/>
                                          </p:val>
                                        </p:tav>
                                      </p:tavLst>
                                    </p:anim>
                                    <p:anim calcmode="lin" valueType="num">
                                      <p:cBhvr additive="base">
                                        <p:cTn id="342" dur="3000"/>
                                        <p:tgtEl>
                                          <p:spTgt spid="24"/>
                                        </p:tgtEl>
                                        <p:attrNameLst>
                                          <p:attrName>ppt_y</p:attrName>
                                        </p:attrNameLst>
                                      </p:cBhvr>
                                      <p:tavLst>
                                        <p:tav tm="0">
                                          <p:val>
                                            <p:strVal val="ppt_y"/>
                                          </p:val>
                                        </p:tav>
                                        <p:tav tm="100000">
                                          <p:val>
                                            <p:strVal val="1+ppt_h/2"/>
                                          </p:val>
                                        </p:tav>
                                      </p:tavLst>
                                    </p:anim>
                                    <p:set>
                                      <p:cBhvr>
                                        <p:cTn id="343" dur="1" fill="hold">
                                          <p:stCondLst>
                                            <p:cond delay="2999"/>
                                          </p:stCondLst>
                                        </p:cTn>
                                        <p:tgtEl>
                                          <p:spTgt spid="2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25"/>
                                        </p:tgtEl>
                                        <p:attrNameLst>
                                          <p:attrName>ppt_x</p:attrName>
                                        </p:attrNameLst>
                                      </p:cBhvr>
                                      <p:tavLst>
                                        <p:tav tm="0">
                                          <p:val>
                                            <p:strVal val="ppt_x"/>
                                          </p:val>
                                        </p:tav>
                                        <p:tav tm="100000">
                                          <p:val>
                                            <p:strVal val="ppt_x"/>
                                          </p:val>
                                        </p:tav>
                                      </p:tavLst>
                                    </p:anim>
                                    <p:anim calcmode="lin" valueType="num">
                                      <p:cBhvr additive="base">
                                        <p:cTn id="346" dur="3000"/>
                                        <p:tgtEl>
                                          <p:spTgt spid="25"/>
                                        </p:tgtEl>
                                        <p:attrNameLst>
                                          <p:attrName>ppt_y</p:attrName>
                                        </p:attrNameLst>
                                      </p:cBhvr>
                                      <p:tavLst>
                                        <p:tav tm="0">
                                          <p:val>
                                            <p:strVal val="ppt_y"/>
                                          </p:val>
                                        </p:tav>
                                        <p:tav tm="100000">
                                          <p:val>
                                            <p:strVal val="1+ppt_h/2"/>
                                          </p:val>
                                        </p:tav>
                                      </p:tavLst>
                                    </p:anim>
                                    <p:set>
                                      <p:cBhvr>
                                        <p:cTn id="347" dur="1" fill="hold">
                                          <p:stCondLst>
                                            <p:cond delay="2999"/>
                                          </p:stCondLst>
                                        </p:cTn>
                                        <p:tgtEl>
                                          <p:spTgt spid="2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26"/>
                                        </p:tgtEl>
                                        <p:attrNameLst>
                                          <p:attrName>ppt_x</p:attrName>
                                        </p:attrNameLst>
                                      </p:cBhvr>
                                      <p:tavLst>
                                        <p:tav tm="0">
                                          <p:val>
                                            <p:strVal val="ppt_x"/>
                                          </p:val>
                                        </p:tav>
                                        <p:tav tm="100000">
                                          <p:val>
                                            <p:strVal val="ppt_x"/>
                                          </p:val>
                                        </p:tav>
                                      </p:tavLst>
                                    </p:anim>
                                    <p:anim calcmode="lin" valueType="num">
                                      <p:cBhvr additive="base">
                                        <p:cTn id="350" dur="3000"/>
                                        <p:tgtEl>
                                          <p:spTgt spid="26"/>
                                        </p:tgtEl>
                                        <p:attrNameLst>
                                          <p:attrName>ppt_y</p:attrName>
                                        </p:attrNameLst>
                                      </p:cBhvr>
                                      <p:tavLst>
                                        <p:tav tm="0">
                                          <p:val>
                                            <p:strVal val="ppt_y"/>
                                          </p:val>
                                        </p:tav>
                                        <p:tav tm="100000">
                                          <p:val>
                                            <p:strVal val="1+ppt_h/2"/>
                                          </p:val>
                                        </p:tav>
                                      </p:tavLst>
                                    </p:anim>
                                    <p:set>
                                      <p:cBhvr>
                                        <p:cTn id="351" dur="1" fill="hold">
                                          <p:stCondLst>
                                            <p:cond delay="2999"/>
                                          </p:stCondLst>
                                        </p:cTn>
                                        <p:tgtEl>
                                          <p:spTgt spid="2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27"/>
                                        </p:tgtEl>
                                        <p:attrNameLst>
                                          <p:attrName>ppt_x</p:attrName>
                                        </p:attrNameLst>
                                      </p:cBhvr>
                                      <p:tavLst>
                                        <p:tav tm="0">
                                          <p:val>
                                            <p:strVal val="ppt_x"/>
                                          </p:val>
                                        </p:tav>
                                        <p:tav tm="100000">
                                          <p:val>
                                            <p:strVal val="ppt_x"/>
                                          </p:val>
                                        </p:tav>
                                      </p:tavLst>
                                    </p:anim>
                                    <p:anim calcmode="lin" valueType="num">
                                      <p:cBhvr additive="base">
                                        <p:cTn id="354" dur="3000"/>
                                        <p:tgtEl>
                                          <p:spTgt spid="27"/>
                                        </p:tgtEl>
                                        <p:attrNameLst>
                                          <p:attrName>ppt_y</p:attrName>
                                        </p:attrNameLst>
                                      </p:cBhvr>
                                      <p:tavLst>
                                        <p:tav tm="0">
                                          <p:val>
                                            <p:strVal val="ppt_y"/>
                                          </p:val>
                                        </p:tav>
                                        <p:tav tm="100000">
                                          <p:val>
                                            <p:strVal val="1+ppt_h/2"/>
                                          </p:val>
                                        </p:tav>
                                      </p:tavLst>
                                    </p:anim>
                                    <p:set>
                                      <p:cBhvr>
                                        <p:cTn id="355" dur="1" fill="hold">
                                          <p:stCondLst>
                                            <p:cond delay="2999"/>
                                          </p:stCondLst>
                                        </p:cTn>
                                        <p:tgtEl>
                                          <p:spTgt spid="2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28"/>
                                        </p:tgtEl>
                                        <p:attrNameLst>
                                          <p:attrName>ppt_x</p:attrName>
                                        </p:attrNameLst>
                                      </p:cBhvr>
                                      <p:tavLst>
                                        <p:tav tm="0">
                                          <p:val>
                                            <p:strVal val="ppt_x"/>
                                          </p:val>
                                        </p:tav>
                                        <p:tav tm="100000">
                                          <p:val>
                                            <p:strVal val="ppt_x"/>
                                          </p:val>
                                        </p:tav>
                                      </p:tavLst>
                                    </p:anim>
                                    <p:anim calcmode="lin" valueType="num">
                                      <p:cBhvr additive="base">
                                        <p:cTn id="358" dur="3000"/>
                                        <p:tgtEl>
                                          <p:spTgt spid="28"/>
                                        </p:tgtEl>
                                        <p:attrNameLst>
                                          <p:attrName>ppt_y</p:attrName>
                                        </p:attrNameLst>
                                      </p:cBhvr>
                                      <p:tavLst>
                                        <p:tav tm="0">
                                          <p:val>
                                            <p:strVal val="ppt_y"/>
                                          </p:val>
                                        </p:tav>
                                        <p:tav tm="100000">
                                          <p:val>
                                            <p:strVal val="1+ppt_h/2"/>
                                          </p:val>
                                        </p:tav>
                                      </p:tavLst>
                                    </p:anim>
                                    <p:set>
                                      <p:cBhvr>
                                        <p:cTn id="359" dur="1" fill="hold">
                                          <p:stCondLst>
                                            <p:cond delay="2999"/>
                                          </p:stCondLst>
                                        </p:cTn>
                                        <p:tgtEl>
                                          <p:spTgt spid="28"/>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29"/>
                                        </p:tgtEl>
                                        <p:attrNameLst>
                                          <p:attrName>ppt_x</p:attrName>
                                        </p:attrNameLst>
                                      </p:cBhvr>
                                      <p:tavLst>
                                        <p:tav tm="0">
                                          <p:val>
                                            <p:strVal val="ppt_x"/>
                                          </p:val>
                                        </p:tav>
                                        <p:tav tm="100000">
                                          <p:val>
                                            <p:strVal val="ppt_x"/>
                                          </p:val>
                                        </p:tav>
                                      </p:tavLst>
                                    </p:anim>
                                    <p:anim calcmode="lin" valueType="num">
                                      <p:cBhvr additive="base">
                                        <p:cTn id="362" dur="3000"/>
                                        <p:tgtEl>
                                          <p:spTgt spid="29"/>
                                        </p:tgtEl>
                                        <p:attrNameLst>
                                          <p:attrName>ppt_y</p:attrName>
                                        </p:attrNameLst>
                                      </p:cBhvr>
                                      <p:tavLst>
                                        <p:tav tm="0">
                                          <p:val>
                                            <p:strVal val="ppt_y"/>
                                          </p:val>
                                        </p:tav>
                                        <p:tav tm="100000">
                                          <p:val>
                                            <p:strVal val="1+ppt_h/2"/>
                                          </p:val>
                                        </p:tav>
                                      </p:tavLst>
                                    </p:anim>
                                    <p:set>
                                      <p:cBhvr>
                                        <p:cTn id="363" dur="1" fill="hold">
                                          <p:stCondLst>
                                            <p:cond delay="2999"/>
                                          </p:stCondLst>
                                        </p:cTn>
                                        <p:tgtEl>
                                          <p:spTgt spid="29"/>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30"/>
                                        </p:tgtEl>
                                        <p:attrNameLst>
                                          <p:attrName>ppt_x</p:attrName>
                                        </p:attrNameLst>
                                      </p:cBhvr>
                                      <p:tavLst>
                                        <p:tav tm="0">
                                          <p:val>
                                            <p:strVal val="ppt_x"/>
                                          </p:val>
                                        </p:tav>
                                        <p:tav tm="100000">
                                          <p:val>
                                            <p:strVal val="ppt_x"/>
                                          </p:val>
                                        </p:tav>
                                      </p:tavLst>
                                    </p:anim>
                                    <p:anim calcmode="lin" valueType="num">
                                      <p:cBhvr additive="base">
                                        <p:cTn id="366" dur="3000"/>
                                        <p:tgtEl>
                                          <p:spTgt spid="30"/>
                                        </p:tgtEl>
                                        <p:attrNameLst>
                                          <p:attrName>ppt_y</p:attrName>
                                        </p:attrNameLst>
                                      </p:cBhvr>
                                      <p:tavLst>
                                        <p:tav tm="0">
                                          <p:val>
                                            <p:strVal val="ppt_y"/>
                                          </p:val>
                                        </p:tav>
                                        <p:tav tm="100000">
                                          <p:val>
                                            <p:strVal val="1+ppt_h/2"/>
                                          </p:val>
                                        </p:tav>
                                      </p:tavLst>
                                    </p:anim>
                                    <p:set>
                                      <p:cBhvr>
                                        <p:cTn id="367" dur="1" fill="hold">
                                          <p:stCondLst>
                                            <p:cond delay="2999"/>
                                          </p:stCondLst>
                                        </p:cTn>
                                        <p:tgtEl>
                                          <p:spTgt spid="3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31"/>
                                        </p:tgtEl>
                                        <p:attrNameLst>
                                          <p:attrName>ppt_x</p:attrName>
                                        </p:attrNameLst>
                                      </p:cBhvr>
                                      <p:tavLst>
                                        <p:tav tm="0">
                                          <p:val>
                                            <p:strVal val="ppt_x"/>
                                          </p:val>
                                        </p:tav>
                                        <p:tav tm="100000">
                                          <p:val>
                                            <p:strVal val="ppt_x"/>
                                          </p:val>
                                        </p:tav>
                                      </p:tavLst>
                                    </p:anim>
                                    <p:anim calcmode="lin" valueType="num">
                                      <p:cBhvr additive="base">
                                        <p:cTn id="370" dur="3000"/>
                                        <p:tgtEl>
                                          <p:spTgt spid="31"/>
                                        </p:tgtEl>
                                        <p:attrNameLst>
                                          <p:attrName>ppt_y</p:attrName>
                                        </p:attrNameLst>
                                      </p:cBhvr>
                                      <p:tavLst>
                                        <p:tav tm="0">
                                          <p:val>
                                            <p:strVal val="ppt_y"/>
                                          </p:val>
                                        </p:tav>
                                        <p:tav tm="100000">
                                          <p:val>
                                            <p:strVal val="1+ppt_h/2"/>
                                          </p:val>
                                        </p:tav>
                                      </p:tavLst>
                                    </p:anim>
                                    <p:set>
                                      <p:cBhvr>
                                        <p:cTn id="371" dur="1" fill="hold">
                                          <p:stCondLst>
                                            <p:cond delay="2999"/>
                                          </p:stCondLst>
                                        </p:cTn>
                                        <p:tgtEl>
                                          <p:spTgt spid="31"/>
                                        </p:tgtEl>
                                        <p:attrNameLst>
                                          <p:attrName>style.visibility</p:attrName>
                                        </p:attrNameLst>
                                      </p:cBhvr>
                                      <p:to>
                                        <p:strVal val="hidden"/>
                                      </p:to>
                                    </p:set>
                                  </p:childTnLst>
                                </p:cTn>
                              </p:par>
                              <p:par>
                                <p:cTn id="372" presetID="13" presetClass="exit" presetSubtype="32" fill="hold" grpId="4" nodeType="withEffect">
                                  <p:stCondLst>
                                    <p:cond delay="0"/>
                                  </p:stCondLst>
                                  <p:childTnLst>
                                    <p:animEffect transition="out" filter="plus(out)">
                                      <p:cBhvr>
                                        <p:cTn id="373" dur="3000"/>
                                        <p:tgtEl>
                                          <p:spTgt spid="4"/>
                                        </p:tgtEl>
                                      </p:cBhvr>
                                    </p:animEffect>
                                    <p:set>
                                      <p:cBhvr>
                                        <p:cTn id="374" dur="1" fill="hold">
                                          <p:stCondLst>
                                            <p:cond delay="2999"/>
                                          </p:stCondLst>
                                        </p:cTn>
                                        <p:tgtEl>
                                          <p:spTgt spid="4"/>
                                        </p:tgtEl>
                                        <p:attrNameLst>
                                          <p:attrName>style.visibility</p:attrName>
                                        </p:attrNameLst>
                                      </p:cBhvr>
                                      <p:to>
                                        <p:strVal val="hidden"/>
                                      </p:to>
                                    </p:set>
                                  </p:childTnLst>
                                </p:cTn>
                              </p:par>
                              <p:par>
                                <p:cTn id="375" presetID="13" presetClass="exit" presetSubtype="32" fill="hold" grpId="4" nodeType="withEffect">
                                  <p:stCondLst>
                                    <p:cond delay="0"/>
                                  </p:stCondLst>
                                  <p:childTnLst>
                                    <p:animEffect transition="out" filter="plus(out)">
                                      <p:cBhvr>
                                        <p:cTn id="376" dur="3000"/>
                                        <p:tgtEl>
                                          <p:spTgt spid="5"/>
                                        </p:tgtEl>
                                      </p:cBhvr>
                                    </p:animEffect>
                                    <p:set>
                                      <p:cBhvr>
                                        <p:cTn id="377" dur="1" fill="hold">
                                          <p:stCondLst>
                                            <p:cond delay="2999"/>
                                          </p:stCondLst>
                                        </p:cTn>
                                        <p:tgtEl>
                                          <p:spTgt spid="5"/>
                                        </p:tgtEl>
                                        <p:attrNameLst>
                                          <p:attrName>style.visibility</p:attrName>
                                        </p:attrNameLst>
                                      </p:cBhvr>
                                      <p:to>
                                        <p:strVal val="hidden"/>
                                      </p:to>
                                    </p:set>
                                  </p:childTnLst>
                                </p:cTn>
                              </p:par>
                              <p:par>
                                <p:cTn id="378" presetID="13" presetClass="exit" presetSubtype="32" fill="hold" grpId="4" nodeType="withEffect">
                                  <p:stCondLst>
                                    <p:cond delay="0"/>
                                  </p:stCondLst>
                                  <p:childTnLst>
                                    <p:animEffect transition="out" filter="plus(out)">
                                      <p:cBhvr>
                                        <p:cTn id="379" dur="3000"/>
                                        <p:tgtEl>
                                          <p:spTgt spid="6"/>
                                        </p:tgtEl>
                                      </p:cBhvr>
                                    </p:animEffect>
                                    <p:set>
                                      <p:cBhvr>
                                        <p:cTn id="380" dur="1" fill="hold">
                                          <p:stCondLst>
                                            <p:cond delay="2999"/>
                                          </p:stCondLst>
                                        </p:cTn>
                                        <p:tgtEl>
                                          <p:spTgt spid="6"/>
                                        </p:tgtEl>
                                        <p:attrNameLst>
                                          <p:attrName>style.visibility</p:attrName>
                                        </p:attrNameLst>
                                      </p:cBhvr>
                                      <p:to>
                                        <p:strVal val="hidden"/>
                                      </p:to>
                                    </p:set>
                                  </p:childTnLst>
                                </p:cTn>
                              </p:par>
                              <p:par>
                                <p:cTn id="381" presetID="13" presetClass="exit" presetSubtype="32" fill="hold" grpId="4" nodeType="withEffect">
                                  <p:stCondLst>
                                    <p:cond delay="0"/>
                                  </p:stCondLst>
                                  <p:childTnLst>
                                    <p:animEffect transition="out" filter="plus(out)">
                                      <p:cBhvr>
                                        <p:cTn id="382" dur="3000"/>
                                        <p:tgtEl>
                                          <p:spTgt spid="7"/>
                                        </p:tgtEl>
                                      </p:cBhvr>
                                    </p:animEffect>
                                    <p:set>
                                      <p:cBhvr>
                                        <p:cTn id="383" dur="1" fill="hold">
                                          <p:stCondLst>
                                            <p:cond delay="2999"/>
                                          </p:stCondLst>
                                        </p:cTn>
                                        <p:tgtEl>
                                          <p:spTgt spid="7"/>
                                        </p:tgtEl>
                                        <p:attrNameLst>
                                          <p:attrName>style.visibility</p:attrName>
                                        </p:attrNameLst>
                                      </p:cBhvr>
                                      <p:to>
                                        <p:strVal val="hidden"/>
                                      </p:to>
                                    </p:set>
                                  </p:childTnLst>
                                </p:cTn>
                              </p:par>
                              <p:par>
                                <p:cTn id="384" presetID="13" presetClass="exit" presetSubtype="32" fill="hold" grpId="4" nodeType="withEffect">
                                  <p:stCondLst>
                                    <p:cond delay="0"/>
                                  </p:stCondLst>
                                  <p:childTnLst>
                                    <p:animEffect transition="out" filter="plus(out)">
                                      <p:cBhvr>
                                        <p:cTn id="385" dur="3000"/>
                                        <p:tgtEl>
                                          <p:spTgt spid="8"/>
                                        </p:tgtEl>
                                      </p:cBhvr>
                                    </p:animEffect>
                                    <p:set>
                                      <p:cBhvr>
                                        <p:cTn id="386" dur="1" fill="hold">
                                          <p:stCondLst>
                                            <p:cond delay="2999"/>
                                          </p:stCondLst>
                                        </p:cTn>
                                        <p:tgtEl>
                                          <p:spTgt spid="8"/>
                                        </p:tgtEl>
                                        <p:attrNameLst>
                                          <p:attrName>style.visibility</p:attrName>
                                        </p:attrNameLst>
                                      </p:cBhvr>
                                      <p:to>
                                        <p:strVal val="hidden"/>
                                      </p:to>
                                    </p:set>
                                  </p:childTnLst>
                                </p:cTn>
                              </p:par>
                              <p:par>
                                <p:cTn id="387" presetID="13" presetClass="exit" presetSubtype="32" fill="hold" grpId="4" nodeType="withEffect">
                                  <p:stCondLst>
                                    <p:cond delay="0"/>
                                  </p:stCondLst>
                                  <p:childTnLst>
                                    <p:animEffect transition="out" filter="plus(out)">
                                      <p:cBhvr>
                                        <p:cTn id="388" dur="3000"/>
                                        <p:tgtEl>
                                          <p:spTgt spid="9"/>
                                        </p:tgtEl>
                                      </p:cBhvr>
                                    </p:animEffect>
                                    <p:set>
                                      <p:cBhvr>
                                        <p:cTn id="389" dur="1" fill="hold">
                                          <p:stCondLst>
                                            <p:cond delay="2999"/>
                                          </p:stCondLst>
                                        </p:cTn>
                                        <p:tgtEl>
                                          <p:spTgt spid="9"/>
                                        </p:tgtEl>
                                        <p:attrNameLst>
                                          <p:attrName>style.visibility</p:attrName>
                                        </p:attrNameLst>
                                      </p:cBhvr>
                                      <p:to>
                                        <p:strVal val="hidden"/>
                                      </p:to>
                                    </p:set>
                                  </p:childTnLst>
                                </p:cTn>
                              </p:par>
                              <p:par>
                                <p:cTn id="390" presetID="13" presetClass="exit" presetSubtype="32" fill="hold" grpId="4" nodeType="withEffect">
                                  <p:stCondLst>
                                    <p:cond delay="0"/>
                                  </p:stCondLst>
                                  <p:childTnLst>
                                    <p:animEffect transition="out" filter="plus(out)">
                                      <p:cBhvr>
                                        <p:cTn id="391" dur="3000"/>
                                        <p:tgtEl>
                                          <p:spTgt spid="10"/>
                                        </p:tgtEl>
                                      </p:cBhvr>
                                    </p:animEffect>
                                    <p:set>
                                      <p:cBhvr>
                                        <p:cTn id="392" dur="1" fill="hold">
                                          <p:stCondLst>
                                            <p:cond delay="2999"/>
                                          </p:stCondLst>
                                        </p:cTn>
                                        <p:tgtEl>
                                          <p:spTgt spid="10"/>
                                        </p:tgtEl>
                                        <p:attrNameLst>
                                          <p:attrName>style.visibility</p:attrName>
                                        </p:attrNameLst>
                                      </p:cBhvr>
                                      <p:to>
                                        <p:strVal val="hidden"/>
                                      </p:to>
                                    </p:set>
                                  </p:childTnLst>
                                </p:cTn>
                              </p:par>
                              <p:par>
                                <p:cTn id="393" presetID="13" presetClass="exit" presetSubtype="32" fill="hold" grpId="4" nodeType="withEffect">
                                  <p:stCondLst>
                                    <p:cond delay="0"/>
                                  </p:stCondLst>
                                  <p:childTnLst>
                                    <p:animEffect transition="out" filter="plus(out)">
                                      <p:cBhvr>
                                        <p:cTn id="394" dur="3000"/>
                                        <p:tgtEl>
                                          <p:spTgt spid="11"/>
                                        </p:tgtEl>
                                      </p:cBhvr>
                                    </p:animEffect>
                                    <p:set>
                                      <p:cBhvr>
                                        <p:cTn id="395" dur="1" fill="hold">
                                          <p:stCondLst>
                                            <p:cond delay="2999"/>
                                          </p:stCondLst>
                                        </p:cTn>
                                        <p:tgtEl>
                                          <p:spTgt spid="11"/>
                                        </p:tgtEl>
                                        <p:attrNameLst>
                                          <p:attrName>style.visibility</p:attrName>
                                        </p:attrNameLst>
                                      </p:cBhvr>
                                      <p:to>
                                        <p:strVal val="hidden"/>
                                      </p:to>
                                    </p:set>
                                  </p:childTnLst>
                                </p:cTn>
                              </p:par>
                              <p:par>
                                <p:cTn id="396" presetID="13" presetClass="exit" presetSubtype="32" fill="hold" grpId="4" nodeType="withEffect">
                                  <p:stCondLst>
                                    <p:cond delay="0"/>
                                  </p:stCondLst>
                                  <p:childTnLst>
                                    <p:animEffect transition="out" filter="plus(out)">
                                      <p:cBhvr>
                                        <p:cTn id="397" dur="3000"/>
                                        <p:tgtEl>
                                          <p:spTgt spid="12"/>
                                        </p:tgtEl>
                                      </p:cBhvr>
                                    </p:animEffect>
                                    <p:set>
                                      <p:cBhvr>
                                        <p:cTn id="398" dur="1" fill="hold">
                                          <p:stCondLst>
                                            <p:cond delay="2999"/>
                                          </p:stCondLst>
                                        </p:cTn>
                                        <p:tgtEl>
                                          <p:spTgt spid="12"/>
                                        </p:tgtEl>
                                        <p:attrNameLst>
                                          <p:attrName>style.visibility</p:attrName>
                                        </p:attrNameLst>
                                      </p:cBhvr>
                                      <p:to>
                                        <p:strVal val="hidden"/>
                                      </p:to>
                                    </p:set>
                                  </p:childTnLst>
                                </p:cTn>
                              </p:par>
                              <p:par>
                                <p:cTn id="399" presetID="13" presetClass="exit" presetSubtype="32" fill="hold" grpId="4" nodeType="withEffect">
                                  <p:stCondLst>
                                    <p:cond delay="0"/>
                                  </p:stCondLst>
                                  <p:childTnLst>
                                    <p:animEffect transition="out" filter="plus(out)">
                                      <p:cBhvr>
                                        <p:cTn id="400" dur="3000"/>
                                        <p:tgtEl>
                                          <p:spTgt spid="13"/>
                                        </p:tgtEl>
                                      </p:cBhvr>
                                    </p:animEffect>
                                    <p:set>
                                      <p:cBhvr>
                                        <p:cTn id="401" dur="1" fill="hold">
                                          <p:stCondLst>
                                            <p:cond delay="2999"/>
                                          </p:stCondLst>
                                        </p:cTn>
                                        <p:tgtEl>
                                          <p:spTgt spid="13"/>
                                        </p:tgtEl>
                                        <p:attrNameLst>
                                          <p:attrName>style.visibility</p:attrName>
                                        </p:attrNameLst>
                                      </p:cBhvr>
                                      <p:to>
                                        <p:strVal val="hidden"/>
                                      </p:to>
                                    </p:set>
                                  </p:childTnLst>
                                </p:cTn>
                              </p:par>
                              <p:par>
                                <p:cTn id="402" presetID="13" presetClass="exit" presetSubtype="32" fill="hold" grpId="4" nodeType="withEffect">
                                  <p:stCondLst>
                                    <p:cond delay="0"/>
                                  </p:stCondLst>
                                  <p:childTnLst>
                                    <p:animEffect transition="out" filter="plus(out)">
                                      <p:cBhvr>
                                        <p:cTn id="403" dur="3000"/>
                                        <p:tgtEl>
                                          <p:spTgt spid="14"/>
                                        </p:tgtEl>
                                      </p:cBhvr>
                                    </p:animEffect>
                                    <p:set>
                                      <p:cBhvr>
                                        <p:cTn id="404" dur="1" fill="hold">
                                          <p:stCondLst>
                                            <p:cond delay="2999"/>
                                          </p:stCondLst>
                                        </p:cTn>
                                        <p:tgtEl>
                                          <p:spTgt spid="14"/>
                                        </p:tgtEl>
                                        <p:attrNameLst>
                                          <p:attrName>style.visibility</p:attrName>
                                        </p:attrNameLst>
                                      </p:cBhvr>
                                      <p:to>
                                        <p:strVal val="hidden"/>
                                      </p:to>
                                    </p:set>
                                  </p:childTnLst>
                                </p:cTn>
                              </p:par>
                              <p:par>
                                <p:cTn id="405" presetID="13" presetClass="exit" presetSubtype="32" fill="hold" grpId="4" nodeType="withEffect">
                                  <p:stCondLst>
                                    <p:cond delay="0"/>
                                  </p:stCondLst>
                                  <p:childTnLst>
                                    <p:animEffect transition="out" filter="plus(out)">
                                      <p:cBhvr>
                                        <p:cTn id="406" dur="3000"/>
                                        <p:tgtEl>
                                          <p:spTgt spid="15"/>
                                        </p:tgtEl>
                                      </p:cBhvr>
                                    </p:animEffect>
                                    <p:set>
                                      <p:cBhvr>
                                        <p:cTn id="407" dur="1" fill="hold">
                                          <p:stCondLst>
                                            <p:cond delay="2999"/>
                                          </p:stCondLst>
                                        </p:cTn>
                                        <p:tgtEl>
                                          <p:spTgt spid="15"/>
                                        </p:tgtEl>
                                        <p:attrNameLst>
                                          <p:attrName>style.visibility</p:attrName>
                                        </p:attrNameLst>
                                      </p:cBhvr>
                                      <p:to>
                                        <p:strVal val="hidden"/>
                                      </p:to>
                                    </p:set>
                                  </p:childTnLst>
                                </p:cTn>
                              </p:par>
                              <p:par>
                                <p:cTn id="408" presetID="13" presetClass="exit" presetSubtype="32" fill="hold" grpId="4" nodeType="withEffect">
                                  <p:stCondLst>
                                    <p:cond delay="0"/>
                                  </p:stCondLst>
                                  <p:childTnLst>
                                    <p:animEffect transition="out" filter="plus(out)">
                                      <p:cBhvr>
                                        <p:cTn id="409" dur="3000"/>
                                        <p:tgtEl>
                                          <p:spTgt spid="16"/>
                                        </p:tgtEl>
                                      </p:cBhvr>
                                    </p:animEffect>
                                    <p:set>
                                      <p:cBhvr>
                                        <p:cTn id="410" dur="1" fill="hold">
                                          <p:stCondLst>
                                            <p:cond delay="2999"/>
                                          </p:stCondLst>
                                        </p:cTn>
                                        <p:tgtEl>
                                          <p:spTgt spid="16"/>
                                        </p:tgtEl>
                                        <p:attrNameLst>
                                          <p:attrName>style.visibility</p:attrName>
                                        </p:attrNameLst>
                                      </p:cBhvr>
                                      <p:to>
                                        <p:strVal val="hidden"/>
                                      </p:to>
                                    </p:set>
                                  </p:childTnLst>
                                </p:cTn>
                              </p:par>
                              <p:par>
                                <p:cTn id="411" presetID="13" presetClass="exit" presetSubtype="32" fill="hold" grpId="4" nodeType="withEffect">
                                  <p:stCondLst>
                                    <p:cond delay="0"/>
                                  </p:stCondLst>
                                  <p:childTnLst>
                                    <p:animEffect transition="out" filter="plus(out)">
                                      <p:cBhvr>
                                        <p:cTn id="412" dur="3000"/>
                                        <p:tgtEl>
                                          <p:spTgt spid="17"/>
                                        </p:tgtEl>
                                      </p:cBhvr>
                                    </p:animEffect>
                                    <p:set>
                                      <p:cBhvr>
                                        <p:cTn id="413" dur="1" fill="hold">
                                          <p:stCondLst>
                                            <p:cond delay="2999"/>
                                          </p:stCondLst>
                                        </p:cTn>
                                        <p:tgtEl>
                                          <p:spTgt spid="17"/>
                                        </p:tgtEl>
                                        <p:attrNameLst>
                                          <p:attrName>style.visibility</p:attrName>
                                        </p:attrNameLst>
                                      </p:cBhvr>
                                      <p:to>
                                        <p:strVal val="hidden"/>
                                      </p:to>
                                    </p:set>
                                  </p:childTnLst>
                                </p:cTn>
                              </p:par>
                              <p:par>
                                <p:cTn id="414" presetID="13" presetClass="exit" presetSubtype="32" fill="hold" grpId="4" nodeType="withEffect">
                                  <p:stCondLst>
                                    <p:cond delay="0"/>
                                  </p:stCondLst>
                                  <p:childTnLst>
                                    <p:animEffect transition="out" filter="plus(out)">
                                      <p:cBhvr>
                                        <p:cTn id="415" dur="3000"/>
                                        <p:tgtEl>
                                          <p:spTgt spid="18"/>
                                        </p:tgtEl>
                                      </p:cBhvr>
                                    </p:animEffect>
                                    <p:set>
                                      <p:cBhvr>
                                        <p:cTn id="416" dur="1" fill="hold">
                                          <p:stCondLst>
                                            <p:cond delay="2999"/>
                                          </p:stCondLst>
                                        </p:cTn>
                                        <p:tgtEl>
                                          <p:spTgt spid="18"/>
                                        </p:tgtEl>
                                        <p:attrNameLst>
                                          <p:attrName>style.visibility</p:attrName>
                                        </p:attrNameLst>
                                      </p:cBhvr>
                                      <p:to>
                                        <p:strVal val="hidden"/>
                                      </p:to>
                                    </p:set>
                                  </p:childTnLst>
                                </p:cTn>
                              </p:par>
                              <p:par>
                                <p:cTn id="417" presetID="13" presetClass="exit" presetSubtype="32" fill="hold" grpId="4" nodeType="withEffect">
                                  <p:stCondLst>
                                    <p:cond delay="0"/>
                                  </p:stCondLst>
                                  <p:childTnLst>
                                    <p:animEffect transition="out" filter="plus(out)">
                                      <p:cBhvr>
                                        <p:cTn id="418" dur="3000"/>
                                        <p:tgtEl>
                                          <p:spTgt spid="19"/>
                                        </p:tgtEl>
                                      </p:cBhvr>
                                    </p:animEffect>
                                    <p:set>
                                      <p:cBhvr>
                                        <p:cTn id="419" dur="1" fill="hold">
                                          <p:stCondLst>
                                            <p:cond delay="2999"/>
                                          </p:stCondLst>
                                        </p:cTn>
                                        <p:tgtEl>
                                          <p:spTgt spid="19"/>
                                        </p:tgtEl>
                                        <p:attrNameLst>
                                          <p:attrName>style.visibility</p:attrName>
                                        </p:attrNameLst>
                                      </p:cBhvr>
                                      <p:to>
                                        <p:strVal val="hidden"/>
                                      </p:to>
                                    </p:set>
                                  </p:childTnLst>
                                </p:cTn>
                              </p:par>
                              <p:par>
                                <p:cTn id="420" presetID="13" presetClass="exit" presetSubtype="32" fill="hold" grpId="4" nodeType="withEffect">
                                  <p:stCondLst>
                                    <p:cond delay="0"/>
                                  </p:stCondLst>
                                  <p:childTnLst>
                                    <p:animEffect transition="out" filter="plus(out)">
                                      <p:cBhvr>
                                        <p:cTn id="421" dur="3000"/>
                                        <p:tgtEl>
                                          <p:spTgt spid="20"/>
                                        </p:tgtEl>
                                      </p:cBhvr>
                                    </p:animEffect>
                                    <p:set>
                                      <p:cBhvr>
                                        <p:cTn id="422" dur="1" fill="hold">
                                          <p:stCondLst>
                                            <p:cond delay="2999"/>
                                          </p:stCondLst>
                                        </p:cTn>
                                        <p:tgtEl>
                                          <p:spTgt spid="20"/>
                                        </p:tgtEl>
                                        <p:attrNameLst>
                                          <p:attrName>style.visibility</p:attrName>
                                        </p:attrNameLst>
                                      </p:cBhvr>
                                      <p:to>
                                        <p:strVal val="hidden"/>
                                      </p:to>
                                    </p:set>
                                  </p:childTnLst>
                                </p:cTn>
                              </p:par>
                              <p:par>
                                <p:cTn id="423" presetID="13" presetClass="exit" presetSubtype="32" fill="hold" grpId="4" nodeType="withEffect">
                                  <p:stCondLst>
                                    <p:cond delay="0"/>
                                  </p:stCondLst>
                                  <p:childTnLst>
                                    <p:animEffect transition="out" filter="plus(out)">
                                      <p:cBhvr>
                                        <p:cTn id="424" dur="3000"/>
                                        <p:tgtEl>
                                          <p:spTgt spid="21"/>
                                        </p:tgtEl>
                                      </p:cBhvr>
                                    </p:animEffect>
                                    <p:set>
                                      <p:cBhvr>
                                        <p:cTn id="425" dur="1" fill="hold">
                                          <p:stCondLst>
                                            <p:cond delay="2999"/>
                                          </p:stCondLst>
                                        </p:cTn>
                                        <p:tgtEl>
                                          <p:spTgt spid="21"/>
                                        </p:tgtEl>
                                        <p:attrNameLst>
                                          <p:attrName>style.visibility</p:attrName>
                                        </p:attrNameLst>
                                      </p:cBhvr>
                                      <p:to>
                                        <p:strVal val="hidden"/>
                                      </p:to>
                                    </p:set>
                                  </p:childTnLst>
                                </p:cTn>
                              </p:par>
                              <p:par>
                                <p:cTn id="426" presetID="13" presetClass="exit" presetSubtype="32" fill="hold" grpId="4" nodeType="withEffect">
                                  <p:stCondLst>
                                    <p:cond delay="0"/>
                                  </p:stCondLst>
                                  <p:childTnLst>
                                    <p:animEffect transition="out" filter="plus(out)">
                                      <p:cBhvr>
                                        <p:cTn id="427" dur="3000"/>
                                        <p:tgtEl>
                                          <p:spTgt spid="22"/>
                                        </p:tgtEl>
                                      </p:cBhvr>
                                    </p:animEffect>
                                    <p:set>
                                      <p:cBhvr>
                                        <p:cTn id="428" dur="1" fill="hold">
                                          <p:stCondLst>
                                            <p:cond delay="2999"/>
                                          </p:stCondLst>
                                        </p:cTn>
                                        <p:tgtEl>
                                          <p:spTgt spid="22"/>
                                        </p:tgtEl>
                                        <p:attrNameLst>
                                          <p:attrName>style.visibility</p:attrName>
                                        </p:attrNameLst>
                                      </p:cBhvr>
                                      <p:to>
                                        <p:strVal val="hidden"/>
                                      </p:to>
                                    </p:set>
                                  </p:childTnLst>
                                </p:cTn>
                              </p:par>
                              <p:par>
                                <p:cTn id="429" presetID="13" presetClass="exit" presetSubtype="32" fill="hold" grpId="4" nodeType="withEffect">
                                  <p:stCondLst>
                                    <p:cond delay="0"/>
                                  </p:stCondLst>
                                  <p:childTnLst>
                                    <p:animEffect transition="out" filter="plus(out)">
                                      <p:cBhvr>
                                        <p:cTn id="430" dur="3000"/>
                                        <p:tgtEl>
                                          <p:spTgt spid="23"/>
                                        </p:tgtEl>
                                      </p:cBhvr>
                                    </p:animEffect>
                                    <p:set>
                                      <p:cBhvr>
                                        <p:cTn id="431" dur="1" fill="hold">
                                          <p:stCondLst>
                                            <p:cond delay="2999"/>
                                          </p:stCondLst>
                                        </p:cTn>
                                        <p:tgtEl>
                                          <p:spTgt spid="23"/>
                                        </p:tgtEl>
                                        <p:attrNameLst>
                                          <p:attrName>style.visibility</p:attrName>
                                        </p:attrNameLst>
                                      </p:cBhvr>
                                      <p:to>
                                        <p:strVal val="hidden"/>
                                      </p:to>
                                    </p:set>
                                  </p:childTnLst>
                                </p:cTn>
                              </p:par>
                              <p:par>
                                <p:cTn id="432" presetID="13" presetClass="exit" presetSubtype="32" fill="hold" grpId="4" nodeType="withEffect">
                                  <p:stCondLst>
                                    <p:cond delay="0"/>
                                  </p:stCondLst>
                                  <p:childTnLst>
                                    <p:animEffect transition="out" filter="plus(out)">
                                      <p:cBhvr>
                                        <p:cTn id="433" dur="3000"/>
                                        <p:tgtEl>
                                          <p:spTgt spid="24"/>
                                        </p:tgtEl>
                                      </p:cBhvr>
                                    </p:animEffect>
                                    <p:set>
                                      <p:cBhvr>
                                        <p:cTn id="434" dur="1" fill="hold">
                                          <p:stCondLst>
                                            <p:cond delay="2999"/>
                                          </p:stCondLst>
                                        </p:cTn>
                                        <p:tgtEl>
                                          <p:spTgt spid="24"/>
                                        </p:tgtEl>
                                        <p:attrNameLst>
                                          <p:attrName>style.visibility</p:attrName>
                                        </p:attrNameLst>
                                      </p:cBhvr>
                                      <p:to>
                                        <p:strVal val="hidden"/>
                                      </p:to>
                                    </p:set>
                                  </p:childTnLst>
                                </p:cTn>
                              </p:par>
                              <p:par>
                                <p:cTn id="435" presetID="13" presetClass="exit" presetSubtype="32" fill="hold" grpId="4" nodeType="withEffect">
                                  <p:stCondLst>
                                    <p:cond delay="0"/>
                                  </p:stCondLst>
                                  <p:childTnLst>
                                    <p:animEffect transition="out" filter="plus(out)">
                                      <p:cBhvr>
                                        <p:cTn id="436" dur="3000"/>
                                        <p:tgtEl>
                                          <p:spTgt spid="25"/>
                                        </p:tgtEl>
                                      </p:cBhvr>
                                    </p:animEffect>
                                    <p:set>
                                      <p:cBhvr>
                                        <p:cTn id="437" dur="1" fill="hold">
                                          <p:stCondLst>
                                            <p:cond delay="2999"/>
                                          </p:stCondLst>
                                        </p:cTn>
                                        <p:tgtEl>
                                          <p:spTgt spid="25"/>
                                        </p:tgtEl>
                                        <p:attrNameLst>
                                          <p:attrName>style.visibility</p:attrName>
                                        </p:attrNameLst>
                                      </p:cBhvr>
                                      <p:to>
                                        <p:strVal val="hidden"/>
                                      </p:to>
                                    </p:set>
                                  </p:childTnLst>
                                </p:cTn>
                              </p:par>
                              <p:par>
                                <p:cTn id="438" presetID="13" presetClass="exit" presetSubtype="32" fill="hold" grpId="4" nodeType="withEffect">
                                  <p:stCondLst>
                                    <p:cond delay="0"/>
                                  </p:stCondLst>
                                  <p:childTnLst>
                                    <p:animEffect transition="out" filter="plus(out)">
                                      <p:cBhvr>
                                        <p:cTn id="439" dur="3000"/>
                                        <p:tgtEl>
                                          <p:spTgt spid="26"/>
                                        </p:tgtEl>
                                      </p:cBhvr>
                                    </p:animEffect>
                                    <p:set>
                                      <p:cBhvr>
                                        <p:cTn id="440" dur="1" fill="hold">
                                          <p:stCondLst>
                                            <p:cond delay="2999"/>
                                          </p:stCondLst>
                                        </p:cTn>
                                        <p:tgtEl>
                                          <p:spTgt spid="26"/>
                                        </p:tgtEl>
                                        <p:attrNameLst>
                                          <p:attrName>style.visibility</p:attrName>
                                        </p:attrNameLst>
                                      </p:cBhvr>
                                      <p:to>
                                        <p:strVal val="hidden"/>
                                      </p:to>
                                    </p:set>
                                  </p:childTnLst>
                                </p:cTn>
                              </p:par>
                              <p:par>
                                <p:cTn id="441" presetID="13" presetClass="exit" presetSubtype="32" fill="hold" grpId="4" nodeType="withEffect">
                                  <p:stCondLst>
                                    <p:cond delay="0"/>
                                  </p:stCondLst>
                                  <p:childTnLst>
                                    <p:animEffect transition="out" filter="plus(out)">
                                      <p:cBhvr>
                                        <p:cTn id="442" dur="3000"/>
                                        <p:tgtEl>
                                          <p:spTgt spid="27"/>
                                        </p:tgtEl>
                                      </p:cBhvr>
                                    </p:animEffect>
                                    <p:set>
                                      <p:cBhvr>
                                        <p:cTn id="443" dur="1" fill="hold">
                                          <p:stCondLst>
                                            <p:cond delay="2999"/>
                                          </p:stCondLst>
                                        </p:cTn>
                                        <p:tgtEl>
                                          <p:spTgt spid="27"/>
                                        </p:tgtEl>
                                        <p:attrNameLst>
                                          <p:attrName>style.visibility</p:attrName>
                                        </p:attrNameLst>
                                      </p:cBhvr>
                                      <p:to>
                                        <p:strVal val="hidden"/>
                                      </p:to>
                                    </p:set>
                                  </p:childTnLst>
                                </p:cTn>
                              </p:par>
                              <p:par>
                                <p:cTn id="444" presetID="13" presetClass="exit" presetSubtype="32" fill="hold" grpId="4" nodeType="withEffect">
                                  <p:stCondLst>
                                    <p:cond delay="0"/>
                                  </p:stCondLst>
                                  <p:childTnLst>
                                    <p:animEffect transition="out" filter="plus(out)">
                                      <p:cBhvr>
                                        <p:cTn id="445" dur="3000"/>
                                        <p:tgtEl>
                                          <p:spTgt spid="28"/>
                                        </p:tgtEl>
                                      </p:cBhvr>
                                    </p:animEffect>
                                    <p:set>
                                      <p:cBhvr>
                                        <p:cTn id="446" dur="1" fill="hold">
                                          <p:stCondLst>
                                            <p:cond delay="2999"/>
                                          </p:stCondLst>
                                        </p:cTn>
                                        <p:tgtEl>
                                          <p:spTgt spid="28"/>
                                        </p:tgtEl>
                                        <p:attrNameLst>
                                          <p:attrName>style.visibility</p:attrName>
                                        </p:attrNameLst>
                                      </p:cBhvr>
                                      <p:to>
                                        <p:strVal val="hidden"/>
                                      </p:to>
                                    </p:set>
                                  </p:childTnLst>
                                </p:cTn>
                              </p:par>
                              <p:par>
                                <p:cTn id="447" presetID="13" presetClass="exit" presetSubtype="32" fill="hold" grpId="4" nodeType="withEffect">
                                  <p:stCondLst>
                                    <p:cond delay="0"/>
                                  </p:stCondLst>
                                  <p:childTnLst>
                                    <p:animEffect transition="out" filter="plus(out)">
                                      <p:cBhvr>
                                        <p:cTn id="448" dur="3000"/>
                                        <p:tgtEl>
                                          <p:spTgt spid="29"/>
                                        </p:tgtEl>
                                      </p:cBhvr>
                                    </p:animEffect>
                                    <p:set>
                                      <p:cBhvr>
                                        <p:cTn id="449" dur="1" fill="hold">
                                          <p:stCondLst>
                                            <p:cond delay="2999"/>
                                          </p:stCondLst>
                                        </p:cTn>
                                        <p:tgtEl>
                                          <p:spTgt spid="29"/>
                                        </p:tgtEl>
                                        <p:attrNameLst>
                                          <p:attrName>style.visibility</p:attrName>
                                        </p:attrNameLst>
                                      </p:cBhvr>
                                      <p:to>
                                        <p:strVal val="hidden"/>
                                      </p:to>
                                    </p:set>
                                  </p:childTnLst>
                                </p:cTn>
                              </p:par>
                              <p:par>
                                <p:cTn id="450" presetID="13" presetClass="exit" presetSubtype="32" fill="hold" grpId="4" nodeType="withEffect">
                                  <p:stCondLst>
                                    <p:cond delay="0"/>
                                  </p:stCondLst>
                                  <p:childTnLst>
                                    <p:animEffect transition="out" filter="plus(out)">
                                      <p:cBhvr>
                                        <p:cTn id="451" dur="3000"/>
                                        <p:tgtEl>
                                          <p:spTgt spid="30"/>
                                        </p:tgtEl>
                                      </p:cBhvr>
                                    </p:animEffect>
                                    <p:set>
                                      <p:cBhvr>
                                        <p:cTn id="452" dur="1" fill="hold">
                                          <p:stCondLst>
                                            <p:cond delay="2999"/>
                                          </p:stCondLst>
                                        </p:cTn>
                                        <p:tgtEl>
                                          <p:spTgt spid="30"/>
                                        </p:tgtEl>
                                        <p:attrNameLst>
                                          <p:attrName>style.visibility</p:attrName>
                                        </p:attrNameLst>
                                      </p:cBhvr>
                                      <p:to>
                                        <p:strVal val="hidden"/>
                                      </p:to>
                                    </p:set>
                                  </p:childTnLst>
                                </p:cTn>
                              </p:par>
                              <p:par>
                                <p:cTn id="453" presetID="13" presetClass="exit" presetSubtype="32" fill="hold" grpId="4" nodeType="withEffect">
                                  <p:stCondLst>
                                    <p:cond delay="0"/>
                                  </p:stCondLst>
                                  <p:childTnLst>
                                    <p:animEffect transition="out" filter="plus(out)">
                                      <p:cBhvr>
                                        <p:cTn id="454" dur="3000"/>
                                        <p:tgtEl>
                                          <p:spTgt spid="31"/>
                                        </p:tgtEl>
                                      </p:cBhvr>
                                    </p:animEffect>
                                    <p:set>
                                      <p:cBhvr>
                                        <p:cTn id="455" dur="1" fill="hold">
                                          <p:stCondLst>
                                            <p:cond delay="2999"/>
                                          </p:stCondLst>
                                        </p:cTn>
                                        <p:tgtEl>
                                          <p:spTgt spid="31"/>
                                        </p:tgtEl>
                                        <p:attrNameLst>
                                          <p:attrName>style.visibility</p:attrName>
                                        </p:attrNameLst>
                                      </p:cBhvr>
                                      <p:to>
                                        <p:strVal val="hidden"/>
                                      </p:to>
                                    </p:set>
                                  </p:childTnLst>
                                </p:cTn>
                              </p:par>
                              <p:par>
                                <p:cTn id="456" presetID="8" presetClass="emph" presetSubtype="0" fill="hold" grpId="5" nodeType="withEffect">
                                  <p:stCondLst>
                                    <p:cond delay="0"/>
                                  </p:stCondLst>
                                  <p:childTnLst>
                                    <p:animRot by="21600000">
                                      <p:cBhvr>
                                        <p:cTn id="457" dur="3000" fill="hold"/>
                                        <p:tgtEl>
                                          <p:spTgt spid="5"/>
                                        </p:tgtEl>
                                        <p:attrNameLst>
                                          <p:attrName>r</p:attrName>
                                        </p:attrNameLst>
                                      </p:cBhvr>
                                    </p:animRot>
                                  </p:childTnLst>
                                </p:cTn>
                              </p:par>
                              <p:par>
                                <p:cTn id="458" presetID="8" presetClass="emph" presetSubtype="0" fill="hold" grpId="5" nodeType="withEffect">
                                  <p:stCondLst>
                                    <p:cond delay="0"/>
                                  </p:stCondLst>
                                  <p:childTnLst>
                                    <p:animRot by="21600000">
                                      <p:cBhvr>
                                        <p:cTn id="459" dur="3000" fill="hold"/>
                                        <p:tgtEl>
                                          <p:spTgt spid="7"/>
                                        </p:tgtEl>
                                        <p:attrNameLst>
                                          <p:attrName>r</p:attrName>
                                        </p:attrNameLst>
                                      </p:cBhvr>
                                    </p:animRot>
                                  </p:childTnLst>
                                </p:cTn>
                              </p:par>
                              <p:par>
                                <p:cTn id="460" presetID="8" presetClass="emph" presetSubtype="0" fill="hold" grpId="5" nodeType="withEffect">
                                  <p:stCondLst>
                                    <p:cond delay="0"/>
                                  </p:stCondLst>
                                  <p:childTnLst>
                                    <p:animRot by="21600000">
                                      <p:cBhvr>
                                        <p:cTn id="461" dur="3000" fill="hold"/>
                                        <p:tgtEl>
                                          <p:spTgt spid="9"/>
                                        </p:tgtEl>
                                        <p:attrNameLst>
                                          <p:attrName>r</p:attrName>
                                        </p:attrNameLst>
                                      </p:cBhvr>
                                    </p:animRot>
                                  </p:childTnLst>
                                </p:cTn>
                              </p:par>
                              <p:par>
                                <p:cTn id="462" presetID="8" presetClass="emph" presetSubtype="0" fill="hold" grpId="5" nodeType="withEffect">
                                  <p:stCondLst>
                                    <p:cond delay="0"/>
                                  </p:stCondLst>
                                  <p:childTnLst>
                                    <p:animRot by="21600000">
                                      <p:cBhvr>
                                        <p:cTn id="463" dur="3000" fill="hold"/>
                                        <p:tgtEl>
                                          <p:spTgt spid="11"/>
                                        </p:tgtEl>
                                        <p:attrNameLst>
                                          <p:attrName>r</p:attrName>
                                        </p:attrNameLst>
                                      </p:cBhvr>
                                    </p:animRot>
                                  </p:childTnLst>
                                </p:cTn>
                              </p:par>
                              <p:par>
                                <p:cTn id="464" presetID="8" presetClass="emph" presetSubtype="0" fill="hold" grpId="5" nodeType="withEffect">
                                  <p:stCondLst>
                                    <p:cond delay="0"/>
                                  </p:stCondLst>
                                  <p:childTnLst>
                                    <p:animRot by="21600000">
                                      <p:cBhvr>
                                        <p:cTn id="465" dur="3000" fill="hold"/>
                                        <p:tgtEl>
                                          <p:spTgt spid="13"/>
                                        </p:tgtEl>
                                        <p:attrNameLst>
                                          <p:attrName>r</p:attrName>
                                        </p:attrNameLst>
                                      </p:cBhvr>
                                    </p:animRot>
                                  </p:childTnLst>
                                </p:cTn>
                              </p:par>
                              <p:par>
                                <p:cTn id="466" presetID="8" presetClass="emph" presetSubtype="0" fill="hold" grpId="5" nodeType="withEffect">
                                  <p:stCondLst>
                                    <p:cond delay="0"/>
                                  </p:stCondLst>
                                  <p:childTnLst>
                                    <p:animRot by="21600000">
                                      <p:cBhvr>
                                        <p:cTn id="467" dur="3000" fill="hold"/>
                                        <p:tgtEl>
                                          <p:spTgt spid="15"/>
                                        </p:tgtEl>
                                        <p:attrNameLst>
                                          <p:attrName>r</p:attrName>
                                        </p:attrNameLst>
                                      </p:cBhvr>
                                    </p:animRot>
                                  </p:childTnLst>
                                </p:cTn>
                              </p:par>
                              <p:par>
                                <p:cTn id="468" presetID="8" presetClass="emph" presetSubtype="0" fill="hold" grpId="5" nodeType="withEffect">
                                  <p:stCondLst>
                                    <p:cond delay="0"/>
                                  </p:stCondLst>
                                  <p:childTnLst>
                                    <p:animRot by="21600000">
                                      <p:cBhvr>
                                        <p:cTn id="469" dur="3000" fill="hold"/>
                                        <p:tgtEl>
                                          <p:spTgt spid="17"/>
                                        </p:tgtEl>
                                        <p:attrNameLst>
                                          <p:attrName>r</p:attrName>
                                        </p:attrNameLst>
                                      </p:cBhvr>
                                    </p:animRot>
                                  </p:childTnLst>
                                </p:cTn>
                              </p:par>
                              <p:par>
                                <p:cTn id="470" presetID="8" presetClass="emph" presetSubtype="0" fill="hold" grpId="5" nodeType="withEffect">
                                  <p:stCondLst>
                                    <p:cond delay="0"/>
                                  </p:stCondLst>
                                  <p:childTnLst>
                                    <p:animRot by="21600000">
                                      <p:cBhvr>
                                        <p:cTn id="471" dur="3000" fill="hold"/>
                                        <p:tgtEl>
                                          <p:spTgt spid="19"/>
                                        </p:tgtEl>
                                        <p:attrNameLst>
                                          <p:attrName>r</p:attrName>
                                        </p:attrNameLst>
                                      </p:cBhvr>
                                    </p:animRot>
                                  </p:childTnLst>
                                </p:cTn>
                              </p:par>
                              <p:par>
                                <p:cTn id="472" presetID="8" presetClass="emph" presetSubtype="0" fill="hold" grpId="5" nodeType="withEffect">
                                  <p:stCondLst>
                                    <p:cond delay="0"/>
                                  </p:stCondLst>
                                  <p:childTnLst>
                                    <p:animRot by="21600000">
                                      <p:cBhvr>
                                        <p:cTn id="473" dur="3000" fill="hold"/>
                                        <p:tgtEl>
                                          <p:spTgt spid="21"/>
                                        </p:tgtEl>
                                        <p:attrNameLst>
                                          <p:attrName>r</p:attrName>
                                        </p:attrNameLst>
                                      </p:cBhvr>
                                    </p:animRot>
                                  </p:childTnLst>
                                </p:cTn>
                              </p:par>
                              <p:par>
                                <p:cTn id="474" presetID="8" presetClass="emph" presetSubtype="0" fill="hold" grpId="5" nodeType="withEffect">
                                  <p:stCondLst>
                                    <p:cond delay="0"/>
                                  </p:stCondLst>
                                  <p:childTnLst>
                                    <p:animRot by="21600000">
                                      <p:cBhvr>
                                        <p:cTn id="475" dur="3000" fill="hold"/>
                                        <p:tgtEl>
                                          <p:spTgt spid="23"/>
                                        </p:tgtEl>
                                        <p:attrNameLst>
                                          <p:attrName>r</p:attrName>
                                        </p:attrNameLst>
                                      </p:cBhvr>
                                    </p:animRot>
                                  </p:childTnLst>
                                </p:cTn>
                              </p:par>
                              <p:par>
                                <p:cTn id="476" presetID="8" presetClass="emph" presetSubtype="0" fill="hold" grpId="5" nodeType="withEffect">
                                  <p:stCondLst>
                                    <p:cond delay="0"/>
                                  </p:stCondLst>
                                  <p:childTnLst>
                                    <p:animRot by="21600000">
                                      <p:cBhvr>
                                        <p:cTn id="477" dur="3000" fill="hold"/>
                                        <p:tgtEl>
                                          <p:spTgt spid="25"/>
                                        </p:tgtEl>
                                        <p:attrNameLst>
                                          <p:attrName>r</p:attrName>
                                        </p:attrNameLst>
                                      </p:cBhvr>
                                    </p:animRot>
                                  </p:childTnLst>
                                </p:cTn>
                              </p:par>
                              <p:par>
                                <p:cTn id="478" presetID="8" presetClass="emph" presetSubtype="0" fill="hold" grpId="5" nodeType="withEffect">
                                  <p:stCondLst>
                                    <p:cond delay="0"/>
                                  </p:stCondLst>
                                  <p:childTnLst>
                                    <p:animRot by="21600000">
                                      <p:cBhvr>
                                        <p:cTn id="479" dur="3000" fill="hold"/>
                                        <p:tgtEl>
                                          <p:spTgt spid="27"/>
                                        </p:tgtEl>
                                        <p:attrNameLst>
                                          <p:attrName>r</p:attrName>
                                        </p:attrNameLst>
                                      </p:cBhvr>
                                    </p:animRot>
                                  </p:childTnLst>
                                </p:cTn>
                              </p:par>
                              <p:par>
                                <p:cTn id="480" presetID="8" presetClass="emph" presetSubtype="0" fill="hold" grpId="5" nodeType="withEffect">
                                  <p:stCondLst>
                                    <p:cond delay="0"/>
                                  </p:stCondLst>
                                  <p:childTnLst>
                                    <p:animRot by="21600000">
                                      <p:cBhvr>
                                        <p:cTn id="481" dur="3000" fill="hold"/>
                                        <p:tgtEl>
                                          <p:spTgt spid="29"/>
                                        </p:tgtEl>
                                        <p:attrNameLst>
                                          <p:attrName>r</p:attrName>
                                        </p:attrNameLst>
                                      </p:cBhvr>
                                    </p:animRot>
                                  </p:childTnLst>
                                </p:cTn>
                              </p:par>
                              <p:par>
                                <p:cTn id="482" presetID="8" presetClass="emph" presetSubtype="0" fill="hold" grpId="5" nodeType="withEffect">
                                  <p:stCondLst>
                                    <p:cond delay="0"/>
                                  </p:stCondLst>
                                  <p:childTnLst>
                                    <p:animRot by="21600000">
                                      <p:cBhvr>
                                        <p:cTn id="483" dur="3000" fill="hold"/>
                                        <p:tgtEl>
                                          <p:spTgt spid="31"/>
                                        </p:tgtEl>
                                        <p:attrNameLst>
                                          <p:attrName>r</p:attrName>
                                        </p:attrNameLst>
                                      </p:cBhvr>
                                    </p:animRot>
                                  </p:childTnLst>
                                </p:cTn>
                              </p:par>
                              <p:par>
                                <p:cTn id="484" presetID="8" presetClass="emph" presetSubtype="0" fill="hold" grpId="5" nodeType="withEffect">
                                  <p:stCondLst>
                                    <p:cond delay="0"/>
                                  </p:stCondLst>
                                  <p:childTnLst>
                                    <p:animRot by="-21600000">
                                      <p:cBhvr>
                                        <p:cTn id="485" dur="3000" fill="hold"/>
                                        <p:tgtEl>
                                          <p:spTgt spid="4"/>
                                        </p:tgtEl>
                                        <p:attrNameLst>
                                          <p:attrName>r</p:attrName>
                                        </p:attrNameLst>
                                      </p:cBhvr>
                                    </p:animRot>
                                  </p:childTnLst>
                                </p:cTn>
                              </p:par>
                              <p:par>
                                <p:cTn id="486" presetID="8" presetClass="emph" presetSubtype="0" fill="hold" grpId="5" nodeType="withEffect">
                                  <p:stCondLst>
                                    <p:cond delay="0"/>
                                  </p:stCondLst>
                                  <p:childTnLst>
                                    <p:animRot by="-21600000">
                                      <p:cBhvr>
                                        <p:cTn id="487" dur="3000" fill="hold"/>
                                        <p:tgtEl>
                                          <p:spTgt spid="6"/>
                                        </p:tgtEl>
                                        <p:attrNameLst>
                                          <p:attrName>r</p:attrName>
                                        </p:attrNameLst>
                                      </p:cBhvr>
                                    </p:animRot>
                                  </p:childTnLst>
                                </p:cTn>
                              </p:par>
                              <p:par>
                                <p:cTn id="488" presetID="8" presetClass="emph" presetSubtype="0" fill="hold" grpId="5" nodeType="withEffect">
                                  <p:stCondLst>
                                    <p:cond delay="0"/>
                                  </p:stCondLst>
                                  <p:childTnLst>
                                    <p:animRot by="-21600000">
                                      <p:cBhvr>
                                        <p:cTn id="489" dur="3000" fill="hold"/>
                                        <p:tgtEl>
                                          <p:spTgt spid="8"/>
                                        </p:tgtEl>
                                        <p:attrNameLst>
                                          <p:attrName>r</p:attrName>
                                        </p:attrNameLst>
                                      </p:cBhvr>
                                    </p:animRot>
                                  </p:childTnLst>
                                </p:cTn>
                              </p:par>
                              <p:par>
                                <p:cTn id="490" presetID="8" presetClass="emph" presetSubtype="0" fill="hold" grpId="5" nodeType="withEffect">
                                  <p:stCondLst>
                                    <p:cond delay="0"/>
                                  </p:stCondLst>
                                  <p:childTnLst>
                                    <p:animRot by="-21600000">
                                      <p:cBhvr>
                                        <p:cTn id="491" dur="3000" fill="hold"/>
                                        <p:tgtEl>
                                          <p:spTgt spid="10"/>
                                        </p:tgtEl>
                                        <p:attrNameLst>
                                          <p:attrName>r</p:attrName>
                                        </p:attrNameLst>
                                      </p:cBhvr>
                                    </p:animRot>
                                  </p:childTnLst>
                                </p:cTn>
                              </p:par>
                              <p:par>
                                <p:cTn id="492" presetID="8" presetClass="emph" presetSubtype="0" fill="hold" grpId="5" nodeType="withEffect">
                                  <p:stCondLst>
                                    <p:cond delay="0"/>
                                  </p:stCondLst>
                                  <p:childTnLst>
                                    <p:animRot by="-21600000">
                                      <p:cBhvr>
                                        <p:cTn id="493" dur="3000" fill="hold"/>
                                        <p:tgtEl>
                                          <p:spTgt spid="12"/>
                                        </p:tgtEl>
                                        <p:attrNameLst>
                                          <p:attrName>r</p:attrName>
                                        </p:attrNameLst>
                                      </p:cBhvr>
                                    </p:animRot>
                                  </p:childTnLst>
                                </p:cTn>
                              </p:par>
                              <p:par>
                                <p:cTn id="494" presetID="8" presetClass="emph" presetSubtype="0" fill="hold" grpId="5" nodeType="withEffect">
                                  <p:stCondLst>
                                    <p:cond delay="0"/>
                                  </p:stCondLst>
                                  <p:childTnLst>
                                    <p:animRot by="-21600000">
                                      <p:cBhvr>
                                        <p:cTn id="495" dur="3000" fill="hold"/>
                                        <p:tgtEl>
                                          <p:spTgt spid="14"/>
                                        </p:tgtEl>
                                        <p:attrNameLst>
                                          <p:attrName>r</p:attrName>
                                        </p:attrNameLst>
                                      </p:cBhvr>
                                    </p:animRot>
                                  </p:childTnLst>
                                </p:cTn>
                              </p:par>
                              <p:par>
                                <p:cTn id="496" presetID="8" presetClass="emph" presetSubtype="0" fill="hold" grpId="5" nodeType="withEffect">
                                  <p:stCondLst>
                                    <p:cond delay="0"/>
                                  </p:stCondLst>
                                  <p:childTnLst>
                                    <p:animRot by="-21600000">
                                      <p:cBhvr>
                                        <p:cTn id="497" dur="3000" fill="hold"/>
                                        <p:tgtEl>
                                          <p:spTgt spid="16"/>
                                        </p:tgtEl>
                                        <p:attrNameLst>
                                          <p:attrName>r</p:attrName>
                                        </p:attrNameLst>
                                      </p:cBhvr>
                                    </p:animRot>
                                  </p:childTnLst>
                                </p:cTn>
                              </p:par>
                              <p:par>
                                <p:cTn id="498" presetID="8" presetClass="emph" presetSubtype="0" fill="hold" grpId="5" nodeType="withEffect">
                                  <p:stCondLst>
                                    <p:cond delay="0"/>
                                  </p:stCondLst>
                                  <p:childTnLst>
                                    <p:animRot by="-21600000">
                                      <p:cBhvr>
                                        <p:cTn id="499" dur="3000" fill="hold"/>
                                        <p:tgtEl>
                                          <p:spTgt spid="18"/>
                                        </p:tgtEl>
                                        <p:attrNameLst>
                                          <p:attrName>r</p:attrName>
                                        </p:attrNameLst>
                                      </p:cBhvr>
                                    </p:animRot>
                                  </p:childTnLst>
                                </p:cTn>
                              </p:par>
                              <p:par>
                                <p:cTn id="500" presetID="8" presetClass="emph" presetSubtype="0" fill="hold" grpId="5" nodeType="withEffect">
                                  <p:stCondLst>
                                    <p:cond delay="0"/>
                                  </p:stCondLst>
                                  <p:childTnLst>
                                    <p:animRot by="-21600000">
                                      <p:cBhvr>
                                        <p:cTn id="501" dur="3000" fill="hold"/>
                                        <p:tgtEl>
                                          <p:spTgt spid="20"/>
                                        </p:tgtEl>
                                        <p:attrNameLst>
                                          <p:attrName>r</p:attrName>
                                        </p:attrNameLst>
                                      </p:cBhvr>
                                    </p:animRot>
                                  </p:childTnLst>
                                </p:cTn>
                              </p:par>
                              <p:par>
                                <p:cTn id="502" presetID="8" presetClass="emph" presetSubtype="0" fill="hold" grpId="5" nodeType="withEffect">
                                  <p:stCondLst>
                                    <p:cond delay="0"/>
                                  </p:stCondLst>
                                  <p:childTnLst>
                                    <p:animRot by="-21600000">
                                      <p:cBhvr>
                                        <p:cTn id="503" dur="3000" fill="hold"/>
                                        <p:tgtEl>
                                          <p:spTgt spid="22"/>
                                        </p:tgtEl>
                                        <p:attrNameLst>
                                          <p:attrName>r</p:attrName>
                                        </p:attrNameLst>
                                      </p:cBhvr>
                                    </p:animRot>
                                  </p:childTnLst>
                                </p:cTn>
                              </p:par>
                              <p:par>
                                <p:cTn id="504" presetID="8" presetClass="emph" presetSubtype="0" fill="hold" grpId="5" nodeType="withEffect">
                                  <p:stCondLst>
                                    <p:cond delay="0"/>
                                  </p:stCondLst>
                                  <p:childTnLst>
                                    <p:animRot by="-21600000">
                                      <p:cBhvr>
                                        <p:cTn id="505" dur="3000" fill="hold"/>
                                        <p:tgtEl>
                                          <p:spTgt spid="24"/>
                                        </p:tgtEl>
                                        <p:attrNameLst>
                                          <p:attrName>r</p:attrName>
                                        </p:attrNameLst>
                                      </p:cBhvr>
                                    </p:animRot>
                                  </p:childTnLst>
                                </p:cTn>
                              </p:par>
                              <p:par>
                                <p:cTn id="506" presetID="8" presetClass="emph" presetSubtype="0" fill="hold" grpId="5" nodeType="withEffect">
                                  <p:stCondLst>
                                    <p:cond delay="0"/>
                                  </p:stCondLst>
                                  <p:childTnLst>
                                    <p:animRot by="-21600000">
                                      <p:cBhvr>
                                        <p:cTn id="507" dur="3000" fill="hold"/>
                                        <p:tgtEl>
                                          <p:spTgt spid="26"/>
                                        </p:tgtEl>
                                        <p:attrNameLst>
                                          <p:attrName>r</p:attrName>
                                        </p:attrNameLst>
                                      </p:cBhvr>
                                    </p:animRot>
                                  </p:childTnLst>
                                </p:cTn>
                              </p:par>
                              <p:par>
                                <p:cTn id="508" presetID="8" presetClass="emph" presetSubtype="0" fill="hold" grpId="5" nodeType="withEffect">
                                  <p:stCondLst>
                                    <p:cond delay="0"/>
                                  </p:stCondLst>
                                  <p:childTnLst>
                                    <p:animRot by="-21600000">
                                      <p:cBhvr>
                                        <p:cTn id="509" dur="3000" fill="hold"/>
                                        <p:tgtEl>
                                          <p:spTgt spid="28"/>
                                        </p:tgtEl>
                                        <p:attrNameLst>
                                          <p:attrName>r</p:attrName>
                                        </p:attrNameLst>
                                      </p:cBhvr>
                                    </p:animRot>
                                  </p:childTnLst>
                                </p:cTn>
                              </p:par>
                              <p:par>
                                <p:cTn id="510" presetID="8" presetClass="emph" presetSubtype="0" fill="hold" grpId="5" nodeType="withEffect">
                                  <p:stCondLst>
                                    <p:cond delay="0"/>
                                  </p:stCondLst>
                                  <p:childTnLst>
                                    <p:animRot by="-21600000">
                                      <p:cBhvr>
                                        <p:cTn id="511" dur="3000" fill="hold"/>
                                        <p:tgtEl>
                                          <p:spTgt spid="30"/>
                                        </p:tgtEl>
                                        <p:attrNameLst>
                                          <p:attrName>r</p:attrName>
                                        </p:attrNameLst>
                                      </p:cBhvr>
                                    </p:animRot>
                                  </p:childTnLst>
                                </p:cTn>
                              </p:par>
                              <p:par>
                                <p:cTn id="512" presetID="17" presetClass="entr" presetSubtype="1"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3000" fill="hold"/>
                                        <p:tgtEl>
                                          <p:spTgt spid="2"/>
                                        </p:tgtEl>
                                        <p:attrNameLst>
                                          <p:attrName>ppt_x</p:attrName>
                                        </p:attrNameLst>
                                      </p:cBhvr>
                                      <p:tavLst>
                                        <p:tav tm="0">
                                          <p:val>
                                            <p:strVal val="#ppt_x"/>
                                          </p:val>
                                        </p:tav>
                                        <p:tav tm="100000">
                                          <p:val>
                                            <p:strVal val="#ppt_x"/>
                                          </p:val>
                                        </p:tav>
                                      </p:tavLst>
                                    </p:anim>
                                    <p:anim calcmode="lin" valueType="num">
                                      <p:cBhvr>
                                        <p:cTn id="515" dur="3000" fill="hold"/>
                                        <p:tgtEl>
                                          <p:spTgt spid="2"/>
                                        </p:tgtEl>
                                        <p:attrNameLst>
                                          <p:attrName>ppt_y</p:attrName>
                                        </p:attrNameLst>
                                      </p:cBhvr>
                                      <p:tavLst>
                                        <p:tav tm="0">
                                          <p:val>
                                            <p:strVal val="#ppt_y-#ppt_h/2"/>
                                          </p:val>
                                        </p:tav>
                                        <p:tav tm="100000">
                                          <p:val>
                                            <p:strVal val="#ppt_y"/>
                                          </p:val>
                                        </p:tav>
                                      </p:tavLst>
                                    </p:anim>
                                    <p:anim calcmode="lin" valueType="num">
                                      <p:cBhvr>
                                        <p:cTn id="516" dur="3000" fill="hold"/>
                                        <p:tgtEl>
                                          <p:spTgt spid="2"/>
                                        </p:tgtEl>
                                        <p:attrNameLst>
                                          <p:attrName>ppt_w</p:attrName>
                                        </p:attrNameLst>
                                      </p:cBhvr>
                                      <p:tavLst>
                                        <p:tav tm="0">
                                          <p:val>
                                            <p:strVal val="#ppt_w"/>
                                          </p:val>
                                        </p:tav>
                                        <p:tav tm="100000">
                                          <p:val>
                                            <p:strVal val="#ppt_w"/>
                                          </p:val>
                                        </p:tav>
                                      </p:tavLst>
                                    </p:anim>
                                    <p:anim calcmode="lin" valueType="num">
                                      <p:cBhvr>
                                        <p:cTn id="517" dur="3000" fill="hold"/>
                                        <p:tgtEl>
                                          <p:spTgt spid="2"/>
                                        </p:tgtEl>
                                        <p:attrNameLst>
                                          <p:attrName>ppt_h</p:attrName>
                                        </p:attrNameLst>
                                      </p:cBhvr>
                                      <p:tavLst>
                                        <p:tav tm="0">
                                          <p:val>
                                            <p:fltVal val="0"/>
                                          </p:val>
                                        </p:tav>
                                        <p:tav tm="100000">
                                          <p:val>
                                            <p:strVal val="#ppt_h"/>
                                          </p:val>
                                        </p:tav>
                                      </p:tavLst>
                                    </p:anim>
                                  </p:childTnLst>
                                </p:cTn>
                              </p:par>
                              <p:par>
                                <p:cTn id="518" presetID="3" presetClass="entr" presetSubtype="10" fill="hold" nodeType="withEffect">
                                  <p:stCondLst>
                                    <p:cond delay="0"/>
                                  </p:stCondLst>
                                  <p:childTnLst>
                                    <p:set>
                                      <p:cBhvr>
                                        <p:cTn id="519" dur="1" fill="hold">
                                          <p:stCondLst>
                                            <p:cond delay="0"/>
                                          </p:stCondLst>
                                        </p:cTn>
                                        <p:tgtEl>
                                          <p:spTgt spid="2"/>
                                        </p:tgtEl>
                                        <p:attrNameLst>
                                          <p:attrName>style.visibility</p:attrName>
                                        </p:attrNameLst>
                                      </p:cBhvr>
                                      <p:to>
                                        <p:strVal val="visible"/>
                                      </p:to>
                                    </p:set>
                                    <p:animEffect transition="in" filter="blinds(horizontal)">
                                      <p:cBhvr>
                                        <p:cTn id="5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2E1110"/>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423611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V="1">
            <a:off x="285752"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285752"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V="1">
            <a:off x="1142976"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1142976"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1928794"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1928794"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2786050"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2786050"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3714744"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3714744"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4500562"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500562"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5286380"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5286380"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6143636"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6143636"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7000892"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7000892"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7858148" y="928674"/>
            <a:ext cx="1785950" cy="1523067"/>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a:off x="7858148" y="2428874"/>
            <a:ext cx="1785950" cy="1500174"/>
          </a:xfrm>
          <a:prstGeom prst="diagStripe">
            <a:avLst>
              <a:gd name="adj" fmla="val 65764"/>
            </a:avLst>
          </a:prstGeom>
          <a:blipFill>
            <a:blip r:embed="rId3">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1+#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1+#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1+#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1+#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1+#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1+#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1+#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13" presetClass="entr" presetSubtype="16" fill="hold"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plus(in)">
                                      <p:cBhvr>
                                        <p:cTn id="89" dur="3000"/>
                                        <p:tgtEl>
                                          <p:spTgt spid="3"/>
                                        </p:tgtEl>
                                      </p:cBhvr>
                                    </p:animEffect>
                                  </p:childTnLst>
                                </p:cTn>
                              </p:par>
                              <p:par>
                                <p:cTn id="90" presetID="13" presetClass="entr" presetSubtype="16"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in)">
                                      <p:cBhvr>
                                        <p:cTn id="92" dur="3000"/>
                                        <p:tgtEl>
                                          <p:spTgt spid="4"/>
                                        </p:tgtEl>
                                      </p:cBhvr>
                                    </p:animEffect>
                                  </p:childTnLst>
                                </p:cTn>
                              </p:par>
                              <p:par>
                                <p:cTn id="93" presetID="13" presetClass="entr" presetSubtype="16" fill="hold"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plus(in)">
                                      <p:cBhvr>
                                        <p:cTn id="95" dur="3000"/>
                                        <p:tgtEl>
                                          <p:spTgt spid="5"/>
                                        </p:tgtEl>
                                      </p:cBhvr>
                                    </p:animEffect>
                                  </p:childTnLst>
                                </p:cTn>
                              </p:par>
                              <p:par>
                                <p:cTn id="96" presetID="13" presetClass="entr" presetSubtype="16" fill="hold"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in)">
                                      <p:cBhvr>
                                        <p:cTn id="98" dur="3000"/>
                                        <p:tgtEl>
                                          <p:spTgt spid="6"/>
                                        </p:tgtEl>
                                      </p:cBhvr>
                                    </p:animEffect>
                                  </p:childTnLst>
                                </p:cTn>
                              </p:par>
                              <p:par>
                                <p:cTn id="99" presetID="13" presetClass="entr" presetSubtype="16" fill="hold"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plus(in)">
                                      <p:cBhvr>
                                        <p:cTn id="101" dur="3000"/>
                                        <p:tgtEl>
                                          <p:spTgt spid="7"/>
                                        </p:tgtEl>
                                      </p:cBhvr>
                                    </p:animEffect>
                                  </p:childTnLst>
                                </p:cTn>
                              </p:par>
                              <p:par>
                                <p:cTn id="102" presetID="13" presetClass="entr" presetSubtype="16" fill="hold"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in)">
                                      <p:cBhvr>
                                        <p:cTn id="104" dur="3000"/>
                                        <p:tgtEl>
                                          <p:spTgt spid="8"/>
                                        </p:tgtEl>
                                      </p:cBhvr>
                                    </p:animEffect>
                                  </p:childTnLst>
                                </p:cTn>
                              </p:par>
                              <p:par>
                                <p:cTn id="105" presetID="13" presetClass="entr" presetSubtype="16" fill="hold"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3000"/>
                                        <p:tgtEl>
                                          <p:spTgt spid="9"/>
                                        </p:tgtEl>
                                      </p:cBhvr>
                                    </p:animEffect>
                                  </p:childTnLst>
                                </p:cTn>
                              </p:par>
                              <p:par>
                                <p:cTn id="108" presetID="13" presetClass="entr" presetSubtype="16" fill="hold"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in)">
                                      <p:cBhvr>
                                        <p:cTn id="110" dur="3000"/>
                                        <p:tgtEl>
                                          <p:spTgt spid="10"/>
                                        </p:tgtEl>
                                      </p:cBhvr>
                                    </p:animEffect>
                                  </p:childTnLst>
                                </p:cTn>
                              </p:par>
                              <p:par>
                                <p:cTn id="111" presetID="13" presetClass="entr" presetSubtype="16" fill="hold"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plus(in)">
                                      <p:cBhvr>
                                        <p:cTn id="113" dur="3000"/>
                                        <p:tgtEl>
                                          <p:spTgt spid="11"/>
                                        </p:tgtEl>
                                      </p:cBhvr>
                                    </p:animEffect>
                                  </p:childTnLst>
                                </p:cTn>
                              </p:par>
                              <p:par>
                                <p:cTn id="114" presetID="13" presetClass="entr" presetSubtype="16" fill="hold"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in)">
                                      <p:cBhvr>
                                        <p:cTn id="116" dur="3000"/>
                                        <p:tgtEl>
                                          <p:spTgt spid="12"/>
                                        </p:tgtEl>
                                      </p:cBhvr>
                                    </p:animEffect>
                                  </p:childTnLst>
                                </p:cTn>
                              </p:par>
                              <p:par>
                                <p:cTn id="117" presetID="13" presetClass="entr" presetSubtype="16" fill="hold"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plus(in)">
                                      <p:cBhvr>
                                        <p:cTn id="119" dur="3000"/>
                                        <p:tgtEl>
                                          <p:spTgt spid="13"/>
                                        </p:tgtEl>
                                      </p:cBhvr>
                                    </p:animEffect>
                                  </p:childTnLst>
                                </p:cTn>
                              </p:par>
                              <p:par>
                                <p:cTn id="120" presetID="13" presetClass="entr" presetSubtype="16" fill="hold"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in)">
                                      <p:cBhvr>
                                        <p:cTn id="122" dur="3000"/>
                                        <p:tgtEl>
                                          <p:spTgt spid="14"/>
                                        </p:tgtEl>
                                      </p:cBhvr>
                                    </p:animEffect>
                                  </p:childTnLst>
                                </p:cTn>
                              </p:par>
                              <p:par>
                                <p:cTn id="123" presetID="13" presetClass="entr" presetSubtype="16" fill="hold"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plus(in)">
                                      <p:cBhvr>
                                        <p:cTn id="125" dur="3000"/>
                                        <p:tgtEl>
                                          <p:spTgt spid="15"/>
                                        </p:tgtEl>
                                      </p:cBhvr>
                                    </p:animEffect>
                                  </p:childTnLst>
                                </p:cTn>
                              </p:par>
                              <p:par>
                                <p:cTn id="126" presetID="13" presetClass="entr" presetSubtype="16" fill="hold"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in)">
                                      <p:cBhvr>
                                        <p:cTn id="128" dur="3000"/>
                                        <p:tgtEl>
                                          <p:spTgt spid="16"/>
                                        </p:tgtEl>
                                      </p:cBhvr>
                                    </p:animEffect>
                                  </p:childTnLst>
                                </p:cTn>
                              </p:par>
                              <p:par>
                                <p:cTn id="129" presetID="13" presetClass="entr" presetSubtype="16" fill="hold"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plus(in)">
                                      <p:cBhvr>
                                        <p:cTn id="131" dur="3000"/>
                                        <p:tgtEl>
                                          <p:spTgt spid="17"/>
                                        </p:tgtEl>
                                      </p:cBhvr>
                                    </p:animEffect>
                                  </p:childTnLst>
                                </p:cTn>
                              </p:par>
                              <p:par>
                                <p:cTn id="132" presetID="13" presetClass="entr" presetSubtype="16" fill="hold"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in)">
                                      <p:cBhvr>
                                        <p:cTn id="134" dur="3000"/>
                                        <p:tgtEl>
                                          <p:spTgt spid="18"/>
                                        </p:tgtEl>
                                      </p:cBhvr>
                                    </p:animEffect>
                                  </p:childTnLst>
                                </p:cTn>
                              </p:par>
                              <p:par>
                                <p:cTn id="135" presetID="13" presetClass="entr" presetSubtype="16" fill="hold"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plus(in)">
                                      <p:cBhvr>
                                        <p:cTn id="137" dur="3000"/>
                                        <p:tgtEl>
                                          <p:spTgt spid="19"/>
                                        </p:tgtEl>
                                      </p:cBhvr>
                                    </p:animEffect>
                                  </p:childTnLst>
                                </p:cTn>
                              </p:par>
                              <p:par>
                                <p:cTn id="138" presetID="13" presetClass="entr" presetSubtype="16" fill="hold"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in)">
                                      <p:cBhvr>
                                        <p:cTn id="140" dur="3000"/>
                                        <p:tgtEl>
                                          <p:spTgt spid="20"/>
                                        </p:tgtEl>
                                      </p:cBhvr>
                                    </p:animEffect>
                                  </p:childTnLst>
                                </p:cTn>
                              </p:par>
                              <p:par>
                                <p:cTn id="141" presetID="13" presetClass="entr" presetSubtype="16" fill="hold"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plus(in)">
                                      <p:cBhvr>
                                        <p:cTn id="143" dur="3000"/>
                                        <p:tgtEl>
                                          <p:spTgt spid="21"/>
                                        </p:tgtEl>
                                      </p:cBhvr>
                                    </p:animEffect>
                                  </p:childTnLst>
                                </p:cTn>
                              </p:par>
                              <p:par>
                                <p:cTn id="144" presetID="13" presetClass="entr" presetSubtype="16" fill="hold"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in)">
                                      <p:cBhvr>
                                        <p:cTn id="146" dur="3000"/>
                                        <p:tgtEl>
                                          <p:spTgt spid="22"/>
                                        </p:tgtEl>
                                      </p:cBhvr>
                                    </p:animEffect>
                                  </p:childTnLst>
                                </p:cTn>
                              </p:par>
                            </p:childTnLst>
                          </p:cTn>
                        </p:par>
                        <p:par>
                          <p:cTn id="147" fill="hold">
                            <p:stCondLst>
                              <p:cond delay="3000"/>
                            </p:stCondLst>
                            <p:childTnLst>
                              <p:par>
                                <p:cTn id="148" presetID="2" presetClass="exit" presetSubtype="8" fill="hold" nodeType="afterEffect">
                                  <p:stCondLst>
                                    <p:cond delay="0"/>
                                  </p:stCondLst>
                                  <p:childTnLst>
                                    <p:anim calcmode="lin" valueType="num">
                                      <p:cBhvr additive="base">
                                        <p:cTn id="149" dur="3000"/>
                                        <p:tgtEl>
                                          <p:spTgt spid="3"/>
                                        </p:tgtEl>
                                        <p:attrNameLst>
                                          <p:attrName>ppt_x</p:attrName>
                                        </p:attrNameLst>
                                      </p:cBhvr>
                                      <p:tavLst>
                                        <p:tav tm="0">
                                          <p:val>
                                            <p:strVal val="ppt_x"/>
                                          </p:val>
                                        </p:tav>
                                        <p:tav tm="100000">
                                          <p:val>
                                            <p:strVal val="0-ppt_w/2"/>
                                          </p:val>
                                        </p:tav>
                                      </p:tavLst>
                                    </p:anim>
                                    <p:anim calcmode="lin" valueType="num">
                                      <p:cBhvr additive="base">
                                        <p:cTn id="150" dur="3000"/>
                                        <p:tgtEl>
                                          <p:spTgt spid="3"/>
                                        </p:tgtEl>
                                        <p:attrNameLst>
                                          <p:attrName>ppt_y</p:attrName>
                                        </p:attrNameLst>
                                      </p:cBhvr>
                                      <p:tavLst>
                                        <p:tav tm="0">
                                          <p:val>
                                            <p:strVal val="ppt_y"/>
                                          </p:val>
                                        </p:tav>
                                        <p:tav tm="100000">
                                          <p:val>
                                            <p:strVal val="ppt_y"/>
                                          </p:val>
                                        </p:tav>
                                      </p:tavLst>
                                    </p:anim>
                                    <p:set>
                                      <p:cBhvr>
                                        <p:cTn id="151" dur="1" fill="hold">
                                          <p:stCondLst>
                                            <p:cond delay="2999"/>
                                          </p:stCondLst>
                                        </p:cTn>
                                        <p:tgtEl>
                                          <p:spTgt spid="3"/>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0-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0-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0-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0-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8"/>
                                        </p:tgtEl>
                                        <p:attrNameLst>
                                          <p:attrName>ppt_x</p:attrName>
                                        </p:attrNameLst>
                                      </p:cBhvr>
                                      <p:tavLst>
                                        <p:tav tm="0">
                                          <p:val>
                                            <p:strVal val="ppt_x"/>
                                          </p:val>
                                        </p:tav>
                                        <p:tav tm="100000">
                                          <p:val>
                                            <p:strVal val="0-ppt_w/2"/>
                                          </p:val>
                                        </p:tav>
                                      </p:tavLst>
                                    </p:anim>
                                    <p:anim calcmode="lin" valueType="num">
                                      <p:cBhvr additive="base">
                                        <p:cTn id="170" dur="3000"/>
                                        <p:tgtEl>
                                          <p:spTgt spid="8"/>
                                        </p:tgtEl>
                                        <p:attrNameLst>
                                          <p:attrName>ppt_y</p:attrName>
                                        </p:attrNameLst>
                                      </p:cBhvr>
                                      <p:tavLst>
                                        <p:tav tm="0">
                                          <p:val>
                                            <p:strVal val="ppt_y"/>
                                          </p:val>
                                        </p:tav>
                                        <p:tav tm="100000">
                                          <p:val>
                                            <p:strVal val="ppt_y"/>
                                          </p:val>
                                        </p:tav>
                                      </p:tavLst>
                                    </p:anim>
                                    <p:set>
                                      <p:cBhvr>
                                        <p:cTn id="171" dur="1" fill="hold">
                                          <p:stCondLst>
                                            <p:cond delay="2999"/>
                                          </p:stCondLst>
                                        </p:cTn>
                                        <p:tgtEl>
                                          <p:spTgt spid="8"/>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9"/>
                                        </p:tgtEl>
                                        <p:attrNameLst>
                                          <p:attrName>ppt_x</p:attrName>
                                        </p:attrNameLst>
                                      </p:cBhvr>
                                      <p:tavLst>
                                        <p:tav tm="0">
                                          <p:val>
                                            <p:strVal val="ppt_x"/>
                                          </p:val>
                                        </p:tav>
                                        <p:tav tm="100000">
                                          <p:val>
                                            <p:strVal val="0-ppt_w/2"/>
                                          </p:val>
                                        </p:tav>
                                      </p:tavLst>
                                    </p:anim>
                                    <p:anim calcmode="lin" valueType="num">
                                      <p:cBhvr additive="base">
                                        <p:cTn id="174" dur="3000"/>
                                        <p:tgtEl>
                                          <p:spTgt spid="9"/>
                                        </p:tgtEl>
                                        <p:attrNameLst>
                                          <p:attrName>ppt_y</p:attrName>
                                        </p:attrNameLst>
                                      </p:cBhvr>
                                      <p:tavLst>
                                        <p:tav tm="0">
                                          <p:val>
                                            <p:strVal val="ppt_y"/>
                                          </p:val>
                                        </p:tav>
                                        <p:tav tm="100000">
                                          <p:val>
                                            <p:strVal val="ppt_y"/>
                                          </p:val>
                                        </p:tav>
                                      </p:tavLst>
                                    </p:anim>
                                    <p:set>
                                      <p:cBhvr>
                                        <p:cTn id="175" dur="1" fill="hold">
                                          <p:stCondLst>
                                            <p:cond delay="2999"/>
                                          </p:stCondLst>
                                        </p:cTn>
                                        <p:tgtEl>
                                          <p:spTgt spid="9"/>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10"/>
                                        </p:tgtEl>
                                        <p:attrNameLst>
                                          <p:attrName>ppt_x</p:attrName>
                                        </p:attrNameLst>
                                      </p:cBhvr>
                                      <p:tavLst>
                                        <p:tav tm="0">
                                          <p:val>
                                            <p:strVal val="ppt_x"/>
                                          </p:val>
                                        </p:tav>
                                        <p:tav tm="100000">
                                          <p:val>
                                            <p:strVal val="0-ppt_w/2"/>
                                          </p:val>
                                        </p:tav>
                                      </p:tavLst>
                                    </p:anim>
                                    <p:anim calcmode="lin" valueType="num">
                                      <p:cBhvr additive="base">
                                        <p:cTn id="178" dur="3000"/>
                                        <p:tgtEl>
                                          <p:spTgt spid="10"/>
                                        </p:tgtEl>
                                        <p:attrNameLst>
                                          <p:attrName>ppt_y</p:attrName>
                                        </p:attrNameLst>
                                      </p:cBhvr>
                                      <p:tavLst>
                                        <p:tav tm="0">
                                          <p:val>
                                            <p:strVal val="ppt_y"/>
                                          </p:val>
                                        </p:tav>
                                        <p:tav tm="100000">
                                          <p:val>
                                            <p:strVal val="ppt_y"/>
                                          </p:val>
                                        </p:tav>
                                      </p:tavLst>
                                    </p:anim>
                                    <p:set>
                                      <p:cBhvr>
                                        <p:cTn id="179" dur="1" fill="hold">
                                          <p:stCondLst>
                                            <p:cond delay="2999"/>
                                          </p:stCondLst>
                                        </p:cTn>
                                        <p:tgtEl>
                                          <p:spTgt spid="10"/>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0-ppt_w/2"/>
                                          </p:val>
                                        </p:tav>
                                      </p:tavLst>
                                    </p:anim>
                                    <p:anim calcmode="lin" valueType="num">
                                      <p:cBhvr additive="base">
                                        <p:cTn id="182" dur="3000"/>
                                        <p:tgtEl>
                                          <p:spTgt spid="11"/>
                                        </p:tgtEl>
                                        <p:attrNameLst>
                                          <p:attrName>ppt_y</p:attrName>
                                        </p:attrNameLst>
                                      </p:cBhvr>
                                      <p:tavLst>
                                        <p:tav tm="0">
                                          <p:val>
                                            <p:strVal val="ppt_y"/>
                                          </p:val>
                                        </p:tav>
                                        <p:tav tm="100000">
                                          <p:val>
                                            <p:strVal val="ppt_y"/>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2"/>
                                        </p:tgtEl>
                                        <p:attrNameLst>
                                          <p:attrName>ppt_x</p:attrName>
                                        </p:attrNameLst>
                                      </p:cBhvr>
                                      <p:tavLst>
                                        <p:tav tm="0">
                                          <p:val>
                                            <p:strVal val="ppt_x"/>
                                          </p:val>
                                        </p:tav>
                                        <p:tav tm="100000">
                                          <p:val>
                                            <p:strVal val="0-ppt_w/2"/>
                                          </p:val>
                                        </p:tav>
                                      </p:tavLst>
                                    </p:anim>
                                    <p:anim calcmode="lin" valueType="num">
                                      <p:cBhvr additive="base">
                                        <p:cTn id="186" dur="3000"/>
                                        <p:tgtEl>
                                          <p:spTgt spid="12"/>
                                        </p:tgtEl>
                                        <p:attrNameLst>
                                          <p:attrName>ppt_y</p:attrName>
                                        </p:attrNameLst>
                                      </p:cBhvr>
                                      <p:tavLst>
                                        <p:tav tm="0">
                                          <p:val>
                                            <p:strVal val="ppt_y"/>
                                          </p:val>
                                        </p:tav>
                                        <p:tav tm="100000">
                                          <p:val>
                                            <p:strVal val="ppt_y"/>
                                          </p:val>
                                        </p:tav>
                                      </p:tavLst>
                                    </p:anim>
                                    <p:set>
                                      <p:cBhvr>
                                        <p:cTn id="187" dur="1" fill="hold">
                                          <p:stCondLst>
                                            <p:cond delay="2999"/>
                                          </p:stCondLst>
                                        </p:cTn>
                                        <p:tgtEl>
                                          <p:spTgt spid="12"/>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4"/>
                                        </p:tgtEl>
                                        <p:attrNameLst>
                                          <p:attrName>ppt_x</p:attrName>
                                        </p:attrNameLst>
                                      </p:cBhvr>
                                      <p:tavLst>
                                        <p:tav tm="0">
                                          <p:val>
                                            <p:strVal val="ppt_x"/>
                                          </p:val>
                                        </p:tav>
                                        <p:tav tm="100000">
                                          <p:val>
                                            <p:strVal val="0-ppt_w/2"/>
                                          </p:val>
                                        </p:tav>
                                      </p:tavLst>
                                    </p:anim>
                                    <p:anim calcmode="lin" valueType="num">
                                      <p:cBhvr additive="base">
                                        <p:cTn id="194" dur="3000"/>
                                        <p:tgtEl>
                                          <p:spTgt spid="14"/>
                                        </p:tgtEl>
                                        <p:attrNameLst>
                                          <p:attrName>ppt_y</p:attrName>
                                        </p:attrNameLst>
                                      </p:cBhvr>
                                      <p:tavLst>
                                        <p:tav tm="0">
                                          <p:val>
                                            <p:strVal val="ppt_y"/>
                                          </p:val>
                                        </p:tav>
                                        <p:tav tm="100000">
                                          <p:val>
                                            <p:strVal val="ppt_y"/>
                                          </p:val>
                                        </p:tav>
                                      </p:tavLst>
                                    </p:anim>
                                    <p:set>
                                      <p:cBhvr>
                                        <p:cTn id="195" dur="1" fill="hold">
                                          <p:stCondLst>
                                            <p:cond delay="2999"/>
                                          </p:stCondLst>
                                        </p:cTn>
                                        <p:tgtEl>
                                          <p:spTgt spid="14"/>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5"/>
                                        </p:tgtEl>
                                        <p:attrNameLst>
                                          <p:attrName>ppt_x</p:attrName>
                                        </p:attrNameLst>
                                      </p:cBhvr>
                                      <p:tavLst>
                                        <p:tav tm="0">
                                          <p:val>
                                            <p:strVal val="ppt_x"/>
                                          </p:val>
                                        </p:tav>
                                        <p:tav tm="100000">
                                          <p:val>
                                            <p:strVal val="0-ppt_w/2"/>
                                          </p:val>
                                        </p:tav>
                                      </p:tavLst>
                                    </p:anim>
                                    <p:anim calcmode="lin" valueType="num">
                                      <p:cBhvr additive="base">
                                        <p:cTn id="198" dur="3000"/>
                                        <p:tgtEl>
                                          <p:spTgt spid="15"/>
                                        </p:tgtEl>
                                        <p:attrNameLst>
                                          <p:attrName>ppt_y</p:attrName>
                                        </p:attrNameLst>
                                      </p:cBhvr>
                                      <p:tavLst>
                                        <p:tav tm="0">
                                          <p:val>
                                            <p:strVal val="ppt_y"/>
                                          </p:val>
                                        </p:tav>
                                        <p:tav tm="100000">
                                          <p:val>
                                            <p:strVal val="ppt_y"/>
                                          </p:val>
                                        </p:tav>
                                      </p:tavLst>
                                    </p:anim>
                                    <p:set>
                                      <p:cBhvr>
                                        <p:cTn id="199" dur="1" fill="hold">
                                          <p:stCondLst>
                                            <p:cond delay="2999"/>
                                          </p:stCondLst>
                                        </p:cTn>
                                        <p:tgtEl>
                                          <p:spTgt spid="15"/>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ppt_y"/>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0-ppt_w/2"/>
                                          </p:val>
                                        </p:tav>
                                      </p:tavLst>
                                    </p:anim>
                                    <p:anim calcmode="lin" valueType="num">
                                      <p:cBhvr additive="base">
                                        <p:cTn id="206" dur="3000"/>
                                        <p:tgtEl>
                                          <p:spTgt spid="17"/>
                                        </p:tgtEl>
                                        <p:attrNameLst>
                                          <p:attrName>ppt_y</p:attrName>
                                        </p:attrNameLst>
                                      </p:cBhvr>
                                      <p:tavLst>
                                        <p:tav tm="0">
                                          <p:val>
                                            <p:strVal val="ppt_y"/>
                                          </p:val>
                                        </p:tav>
                                        <p:tav tm="100000">
                                          <p:val>
                                            <p:strVal val="ppt_y"/>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18"/>
                                        </p:tgtEl>
                                        <p:attrNameLst>
                                          <p:attrName>ppt_x</p:attrName>
                                        </p:attrNameLst>
                                      </p:cBhvr>
                                      <p:tavLst>
                                        <p:tav tm="0">
                                          <p:val>
                                            <p:strVal val="ppt_x"/>
                                          </p:val>
                                        </p:tav>
                                        <p:tav tm="100000">
                                          <p:val>
                                            <p:strVal val="0-ppt_w/2"/>
                                          </p:val>
                                        </p:tav>
                                      </p:tavLst>
                                    </p:anim>
                                    <p:anim calcmode="lin" valueType="num">
                                      <p:cBhvr additive="base">
                                        <p:cTn id="210" dur="3000"/>
                                        <p:tgtEl>
                                          <p:spTgt spid="18"/>
                                        </p:tgtEl>
                                        <p:attrNameLst>
                                          <p:attrName>ppt_y</p:attrName>
                                        </p:attrNameLst>
                                      </p:cBhvr>
                                      <p:tavLst>
                                        <p:tav tm="0">
                                          <p:val>
                                            <p:strVal val="ppt_y"/>
                                          </p:val>
                                        </p:tav>
                                        <p:tav tm="100000">
                                          <p:val>
                                            <p:strVal val="ppt_y"/>
                                          </p:val>
                                        </p:tav>
                                      </p:tavLst>
                                    </p:anim>
                                    <p:set>
                                      <p:cBhvr>
                                        <p:cTn id="211" dur="1" fill="hold">
                                          <p:stCondLst>
                                            <p:cond delay="2999"/>
                                          </p:stCondLst>
                                        </p:cTn>
                                        <p:tgtEl>
                                          <p:spTgt spid="18"/>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0-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0-ppt_w/2"/>
                                          </p:val>
                                        </p:tav>
                                      </p:tavLst>
                                    </p:anim>
                                    <p:anim calcmode="lin" valueType="num">
                                      <p:cBhvr additive="base">
                                        <p:cTn id="218" dur="3000"/>
                                        <p:tgtEl>
                                          <p:spTgt spid="20"/>
                                        </p:tgtEl>
                                        <p:attrNameLst>
                                          <p:attrName>ppt_y</p:attrName>
                                        </p:attrNameLst>
                                      </p:cBhvr>
                                      <p:tavLst>
                                        <p:tav tm="0">
                                          <p:val>
                                            <p:strVal val="ppt_y"/>
                                          </p:val>
                                        </p:tav>
                                        <p:tav tm="100000">
                                          <p:val>
                                            <p:strVal val="ppt_y"/>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21"/>
                                        </p:tgtEl>
                                        <p:attrNameLst>
                                          <p:attrName>ppt_x</p:attrName>
                                        </p:attrNameLst>
                                      </p:cBhvr>
                                      <p:tavLst>
                                        <p:tav tm="0">
                                          <p:val>
                                            <p:strVal val="ppt_x"/>
                                          </p:val>
                                        </p:tav>
                                        <p:tav tm="100000">
                                          <p:val>
                                            <p:strVal val="0-ppt_w/2"/>
                                          </p:val>
                                        </p:tav>
                                      </p:tavLst>
                                    </p:anim>
                                    <p:anim calcmode="lin" valueType="num">
                                      <p:cBhvr additive="base">
                                        <p:cTn id="222" dur="3000"/>
                                        <p:tgtEl>
                                          <p:spTgt spid="21"/>
                                        </p:tgtEl>
                                        <p:attrNameLst>
                                          <p:attrName>ppt_y</p:attrName>
                                        </p:attrNameLst>
                                      </p:cBhvr>
                                      <p:tavLst>
                                        <p:tav tm="0">
                                          <p:val>
                                            <p:strVal val="ppt_y"/>
                                          </p:val>
                                        </p:tav>
                                        <p:tav tm="100000">
                                          <p:val>
                                            <p:strVal val="ppt_y"/>
                                          </p:val>
                                        </p:tav>
                                      </p:tavLst>
                                    </p:anim>
                                    <p:set>
                                      <p:cBhvr>
                                        <p:cTn id="223" dur="1" fill="hold">
                                          <p:stCondLst>
                                            <p:cond delay="2999"/>
                                          </p:stCondLst>
                                        </p:cTn>
                                        <p:tgtEl>
                                          <p:spTgt spid="21"/>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22"/>
                                        </p:tgtEl>
                                        <p:attrNameLst>
                                          <p:attrName>ppt_x</p:attrName>
                                        </p:attrNameLst>
                                      </p:cBhvr>
                                      <p:tavLst>
                                        <p:tav tm="0">
                                          <p:val>
                                            <p:strVal val="ppt_x"/>
                                          </p:val>
                                        </p:tav>
                                        <p:tav tm="100000">
                                          <p:val>
                                            <p:strVal val="0-ppt_w/2"/>
                                          </p:val>
                                        </p:tav>
                                      </p:tavLst>
                                    </p:anim>
                                    <p:anim calcmode="lin" valueType="num">
                                      <p:cBhvr additive="base">
                                        <p:cTn id="226" dur="3000"/>
                                        <p:tgtEl>
                                          <p:spTgt spid="22"/>
                                        </p:tgtEl>
                                        <p:attrNameLst>
                                          <p:attrName>ppt_y</p:attrName>
                                        </p:attrNameLst>
                                      </p:cBhvr>
                                      <p:tavLst>
                                        <p:tav tm="0">
                                          <p:val>
                                            <p:strVal val="ppt_y"/>
                                          </p:val>
                                        </p:tav>
                                        <p:tav tm="100000">
                                          <p:val>
                                            <p:strVal val="ppt_y"/>
                                          </p:val>
                                        </p:tav>
                                      </p:tavLst>
                                    </p:anim>
                                    <p:set>
                                      <p:cBhvr>
                                        <p:cTn id="227" dur="1" fill="hold">
                                          <p:stCondLst>
                                            <p:cond delay="2999"/>
                                          </p:stCondLst>
                                        </p:cTn>
                                        <p:tgtEl>
                                          <p:spTgt spid="22"/>
                                        </p:tgtEl>
                                        <p:attrNameLst>
                                          <p:attrName>style.visibility</p:attrName>
                                        </p:attrNameLst>
                                      </p:cBhvr>
                                      <p:to>
                                        <p:strVal val="hidden"/>
                                      </p:to>
                                    </p:set>
                                  </p:childTnLst>
                                </p:cTn>
                              </p:par>
                              <p:par>
                                <p:cTn id="228" presetID="13" presetClass="exit" presetSubtype="32" fill="hold" nodeType="withEffect">
                                  <p:stCondLst>
                                    <p:cond delay="0"/>
                                  </p:stCondLst>
                                  <p:childTnLst>
                                    <p:animEffect transition="out" filter="plus(out)">
                                      <p:cBhvr>
                                        <p:cTn id="229" dur="3000"/>
                                        <p:tgtEl>
                                          <p:spTgt spid="3"/>
                                        </p:tgtEl>
                                      </p:cBhvr>
                                    </p:animEffect>
                                    <p:set>
                                      <p:cBhvr>
                                        <p:cTn id="230" dur="1" fill="hold">
                                          <p:stCondLst>
                                            <p:cond delay="2999"/>
                                          </p:stCondLst>
                                        </p:cTn>
                                        <p:tgtEl>
                                          <p:spTgt spid="3"/>
                                        </p:tgtEl>
                                        <p:attrNameLst>
                                          <p:attrName>style.visibility</p:attrName>
                                        </p:attrNameLst>
                                      </p:cBhvr>
                                      <p:to>
                                        <p:strVal val="hidden"/>
                                      </p:to>
                                    </p:set>
                                  </p:childTnLst>
                                </p:cTn>
                              </p:par>
                              <p:par>
                                <p:cTn id="231" presetID="13" presetClass="exit" presetSubtype="32" fill="hold" nodeType="withEffect">
                                  <p:stCondLst>
                                    <p:cond delay="0"/>
                                  </p:stCondLst>
                                  <p:childTnLst>
                                    <p:animEffect transition="out" filter="plus(out)">
                                      <p:cBhvr>
                                        <p:cTn id="232" dur="3000"/>
                                        <p:tgtEl>
                                          <p:spTgt spid="4"/>
                                        </p:tgtEl>
                                      </p:cBhvr>
                                    </p:animEffect>
                                    <p:set>
                                      <p:cBhvr>
                                        <p:cTn id="233" dur="1" fill="hold">
                                          <p:stCondLst>
                                            <p:cond delay="2999"/>
                                          </p:stCondLst>
                                        </p:cTn>
                                        <p:tgtEl>
                                          <p:spTgt spid="4"/>
                                        </p:tgtEl>
                                        <p:attrNameLst>
                                          <p:attrName>style.visibility</p:attrName>
                                        </p:attrNameLst>
                                      </p:cBhvr>
                                      <p:to>
                                        <p:strVal val="hidden"/>
                                      </p:to>
                                    </p:set>
                                  </p:childTnLst>
                                </p:cTn>
                              </p:par>
                              <p:par>
                                <p:cTn id="234" presetID="13" presetClass="exit" presetSubtype="32" fill="hold" nodeType="withEffect">
                                  <p:stCondLst>
                                    <p:cond delay="0"/>
                                  </p:stCondLst>
                                  <p:childTnLst>
                                    <p:animEffect transition="out" filter="plus(out)">
                                      <p:cBhvr>
                                        <p:cTn id="235" dur="3000"/>
                                        <p:tgtEl>
                                          <p:spTgt spid="5"/>
                                        </p:tgtEl>
                                      </p:cBhvr>
                                    </p:animEffect>
                                    <p:set>
                                      <p:cBhvr>
                                        <p:cTn id="236" dur="1" fill="hold">
                                          <p:stCondLst>
                                            <p:cond delay="2999"/>
                                          </p:stCondLst>
                                        </p:cTn>
                                        <p:tgtEl>
                                          <p:spTgt spid="5"/>
                                        </p:tgtEl>
                                        <p:attrNameLst>
                                          <p:attrName>style.visibility</p:attrName>
                                        </p:attrNameLst>
                                      </p:cBhvr>
                                      <p:to>
                                        <p:strVal val="hidden"/>
                                      </p:to>
                                    </p:set>
                                  </p:childTnLst>
                                </p:cTn>
                              </p:par>
                              <p:par>
                                <p:cTn id="237" presetID="13" presetClass="exit" presetSubtype="32" fill="hold" nodeType="withEffect">
                                  <p:stCondLst>
                                    <p:cond delay="0"/>
                                  </p:stCondLst>
                                  <p:childTnLst>
                                    <p:animEffect transition="out" filter="plus(out)">
                                      <p:cBhvr>
                                        <p:cTn id="238" dur="3000"/>
                                        <p:tgtEl>
                                          <p:spTgt spid="6"/>
                                        </p:tgtEl>
                                      </p:cBhvr>
                                    </p:animEffect>
                                    <p:set>
                                      <p:cBhvr>
                                        <p:cTn id="239" dur="1" fill="hold">
                                          <p:stCondLst>
                                            <p:cond delay="2999"/>
                                          </p:stCondLst>
                                        </p:cTn>
                                        <p:tgtEl>
                                          <p:spTgt spid="6"/>
                                        </p:tgtEl>
                                        <p:attrNameLst>
                                          <p:attrName>style.visibility</p:attrName>
                                        </p:attrNameLst>
                                      </p:cBhvr>
                                      <p:to>
                                        <p:strVal val="hidden"/>
                                      </p:to>
                                    </p:set>
                                  </p:childTnLst>
                                </p:cTn>
                              </p:par>
                              <p:par>
                                <p:cTn id="240" presetID="13" presetClass="exit" presetSubtype="32" fill="hold" nodeType="withEffect">
                                  <p:stCondLst>
                                    <p:cond delay="0"/>
                                  </p:stCondLst>
                                  <p:childTnLst>
                                    <p:animEffect transition="out" filter="plus(out)">
                                      <p:cBhvr>
                                        <p:cTn id="241" dur="3000"/>
                                        <p:tgtEl>
                                          <p:spTgt spid="7"/>
                                        </p:tgtEl>
                                      </p:cBhvr>
                                    </p:animEffect>
                                    <p:set>
                                      <p:cBhvr>
                                        <p:cTn id="242" dur="1" fill="hold">
                                          <p:stCondLst>
                                            <p:cond delay="2999"/>
                                          </p:stCondLst>
                                        </p:cTn>
                                        <p:tgtEl>
                                          <p:spTgt spid="7"/>
                                        </p:tgtEl>
                                        <p:attrNameLst>
                                          <p:attrName>style.visibility</p:attrName>
                                        </p:attrNameLst>
                                      </p:cBhvr>
                                      <p:to>
                                        <p:strVal val="hidden"/>
                                      </p:to>
                                    </p:set>
                                  </p:childTnLst>
                                </p:cTn>
                              </p:par>
                              <p:par>
                                <p:cTn id="243" presetID="13" presetClass="exit" presetSubtype="32" fill="hold" nodeType="withEffect">
                                  <p:stCondLst>
                                    <p:cond delay="0"/>
                                  </p:stCondLst>
                                  <p:childTnLst>
                                    <p:animEffect transition="out" filter="plus(out)">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13" presetClass="exit" presetSubtype="32" fill="hold" nodeType="withEffect">
                                  <p:stCondLst>
                                    <p:cond delay="0"/>
                                  </p:stCondLst>
                                  <p:childTnLst>
                                    <p:animEffect transition="out" filter="plus(out)">
                                      <p:cBhvr>
                                        <p:cTn id="247" dur="3000"/>
                                        <p:tgtEl>
                                          <p:spTgt spid="9"/>
                                        </p:tgtEl>
                                      </p:cBhvr>
                                    </p:animEffect>
                                    <p:set>
                                      <p:cBhvr>
                                        <p:cTn id="248" dur="1" fill="hold">
                                          <p:stCondLst>
                                            <p:cond delay="2999"/>
                                          </p:stCondLst>
                                        </p:cTn>
                                        <p:tgtEl>
                                          <p:spTgt spid="9"/>
                                        </p:tgtEl>
                                        <p:attrNameLst>
                                          <p:attrName>style.visibility</p:attrName>
                                        </p:attrNameLst>
                                      </p:cBhvr>
                                      <p:to>
                                        <p:strVal val="hidden"/>
                                      </p:to>
                                    </p:set>
                                  </p:childTnLst>
                                </p:cTn>
                              </p:par>
                              <p:par>
                                <p:cTn id="249" presetID="13" presetClass="exit" presetSubtype="32" fill="hold" nodeType="withEffect">
                                  <p:stCondLst>
                                    <p:cond delay="0"/>
                                  </p:stCondLst>
                                  <p:childTnLst>
                                    <p:animEffect transition="out" filter="plus(out)">
                                      <p:cBhvr>
                                        <p:cTn id="250" dur="3000"/>
                                        <p:tgtEl>
                                          <p:spTgt spid="10"/>
                                        </p:tgtEl>
                                      </p:cBhvr>
                                    </p:animEffect>
                                    <p:set>
                                      <p:cBhvr>
                                        <p:cTn id="251" dur="1" fill="hold">
                                          <p:stCondLst>
                                            <p:cond delay="2999"/>
                                          </p:stCondLst>
                                        </p:cTn>
                                        <p:tgtEl>
                                          <p:spTgt spid="10"/>
                                        </p:tgtEl>
                                        <p:attrNameLst>
                                          <p:attrName>style.visibility</p:attrName>
                                        </p:attrNameLst>
                                      </p:cBhvr>
                                      <p:to>
                                        <p:strVal val="hidden"/>
                                      </p:to>
                                    </p:set>
                                  </p:childTnLst>
                                </p:cTn>
                              </p:par>
                              <p:par>
                                <p:cTn id="252" presetID="13" presetClass="exit" presetSubtype="32" fill="hold" nodeType="withEffect">
                                  <p:stCondLst>
                                    <p:cond delay="0"/>
                                  </p:stCondLst>
                                  <p:childTnLst>
                                    <p:animEffect transition="out" filter="plus(out)">
                                      <p:cBhvr>
                                        <p:cTn id="253" dur="3000"/>
                                        <p:tgtEl>
                                          <p:spTgt spid="11"/>
                                        </p:tgtEl>
                                      </p:cBhvr>
                                    </p:animEffect>
                                    <p:set>
                                      <p:cBhvr>
                                        <p:cTn id="254" dur="1" fill="hold">
                                          <p:stCondLst>
                                            <p:cond delay="2999"/>
                                          </p:stCondLst>
                                        </p:cTn>
                                        <p:tgtEl>
                                          <p:spTgt spid="11"/>
                                        </p:tgtEl>
                                        <p:attrNameLst>
                                          <p:attrName>style.visibility</p:attrName>
                                        </p:attrNameLst>
                                      </p:cBhvr>
                                      <p:to>
                                        <p:strVal val="hidden"/>
                                      </p:to>
                                    </p:set>
                                  </p:childTnLst>
                                </p:cTn>
                              </p:par>
                              <p:par>
                                <p:cTn id="255" presetID="13" presetClass="exit" presetSubtype="32" fill="hold" nodeType="withEffect">
                                  <p:stCondLst>
                                    <p:cond delay="0"/>
                                  </p:stCondLst>
                                  <p:childTnLst>
                                    <p:animEffect transition="out" filter="plus(out)">
                                      <p:cBhvr>
                                        <p:cTn id="256" dur="3000"/>
                                        <p:tgtEl>
                                          <p:spTgt spid="12"/>
                                        </p:tgtEl>
                                      </p:cBhvr>
                                    </p:animEffect>
                                    <p:set>
                                      <p:cBhvr>
                                        <p:cTn id="257" dur="1" fill="hold">
                                          <p:stCondLst>
                                            <p:cond delay="2999"/>
                                          </p:stCondLst>
                                        </p:cTn>
                                        <p:tgtEl>
                                          <p:spTgt spid="12"/>
                                        </p:tgtEl>
                                        <p:attrNameLst>
                                          <p:attrName>style.visibility</p:attrName>
                                        </p:attrNameLst>
                                      </p:cBhvr>
                                      <p:to>
                                        <p:strVal val="hidden"/>
                                      </p:to>
                                    </p:set>
                                  </p:childTnLst>
                                </p:cTn>
                              </p:par>
                              <p:par>
                                <p:cTn id="258" presetID="13" presetClass="exit" presetSubtype="32" fill="hold" nodeType="withEffect">
                                  <p:stCondLst>
                                    <p:cond delay="0"/>
                                  </p:stCondLst>
                                  <p:childTnLst>
                                    <p:animEffect transition="out" filter="plus(out)">
                                      <p:cBhvr>
                                        <p:cTn id="259" dur="3000"/>
                                        <p:tgtEl>
                                          <p:spTgt spid="13"/>
                                        </p:tgtEl>
                                      </p:cBhvr>
                                    </p:animEffect>
                                    <p:set>
                                      <p:cBhvr>
                                        <p:cTn id="260" dur="1" fill="hold">
                                          <p:stCondLst>
                                            <p:cond delay="2999"/>
                                          </p:stCondLst>
                                        </p:cTn>
                                        <p:tgtEl>
                                          <p:spTgt spid="13"/>
                                        </p:tgtEl>
                                        <p:attrNameLst>
                                          <p:attrName>style.visibility</p:attrName>
                                        </p:attrNameLst>
                                      </p:cBhvr>
                                      <p:to>
                                        <p:strVal val="hidden"/>
                                      </p:to>
                                    </p:set>
                                  </p:childTnLst>
                                </p:cTn>
                              </p:par>
                              <p:par>
                                <p:cTn id="261" presetID="13" presetClass="exit" presetSubtype="32" fill="hold" nodeType="withEffect">
                                  <p:stCondLst>
                                    <p:cond delay="0"/>
                                  </p:stCondLst>
                                  <p:childTnLst>
                                    <p:animEffect transition="out" filter="plus(out)">
                                      <p:cBhvr>
                                        <p:cTn id="262" dur="3000"/>
                                        <p:tgtEl>
                                          <p:spTgt spid="14"/>
                                        </p:tgtEl>
                                      </p:cBhvr>
                                    </p:animEffect>
                                    <p:set>
                                      <p:cBhvr>
                                        <p:cTn id="263" dur="1" fill="hold">
                                          <p:stCondLst>
                                            <p:cond delay="2999"/>
                                          </p:stCondLst>
                                        </p:cTn>
                                        <p:tgtEl>
                                          <p:spTgt spid="14"/>
                                        </p:tgtEl>
                                        <p:attrNameLst>
                                          <p:attrName>style.visibility</p:attrName>
                                        </p:attrNameLst>
                                      </p:cBhvr>
                                      <p:to>
                                        <p:strVal val="hidden"/>
                                      </p:to>
                                    </p:set>
                                  </p:childTnLst>
                                </p:cTn>
                              </p:par>
                              <p:par>
                                <p:cTn id="264" presetID="13" presetClass="exit" presetSubtype="32" fill="hold" nodeType="withEffect">
                                  <p:stCondLst>
                                    <p:cond delay="0"/>
                                  </p:stCondLst>
                                  <p:childTnLst>
                                    <p:animEffect transition="out" filter="plus(out)">
                                      <p:cBhvr>
                                        <p:cTn id="265" dur="3000"/>
                                        <p:tgtEl>
                                          <p:spTgt spid="15"/>
                                        </p:tgtEl>
                                      </p:cBhvr>
                                    </p:animEffect>
                                    <p:set>
                                      <p:cBhvr>
                                        <p:cTn id="266" dur="1" fill="hold">
                                          <p:stCondLst>
                                            <p:cond delay="2999"/>
                                          </p:stCondLst>
                                        </p:cTn>
                                        <p:tgtEl>
                                          <p:spTgt spid="15"/>
                                        </p:tgtEl>
                                        <p:attrNameLst>
                                          <p:attrName>style.visibility</p:attrName>
                                        </p:attrNameLst>
                                      </p:cBhvr>
                                      <p:to>
                                        <p:strVal val="hidden"/>
                                      </p:to>
                                    </p:set>
                                  </p:childTnLst>
                                </p:cTn>
                              </p:par>
                              <p:par>
                                <p:cTn id="267" presetID="13" presetClass="exit" presetSubtype="32" fill="hold" nodeType="withEffect">
                                  <p:stCondLst>
                                    <p:cond delay="0"/>
                                  </p:stCondLst>
                                  <p:childTnLst>
                                    <p:animEffect transition="out" filter="plus(out)">
                                      <p:cBhvr>
                                        <p:cTn id="268" dur="3000"/>
                                        <p:tgtEl>
                                          <p:spTgt spid="16"/>
                                        </p:tgtEl>
                                      </p:cBhvr>
                                    </p:animEffect>
                                    <p:set>
                                      <p:cBhvr>
                                        <p:cTn id="269" dur="1" fill="hold">
                                          <p:stCondLst>
                                            <p:cond delay="2999"/>
                                          </p:stCondLst>
                                        </p:cTn>
                                        <p:tgtEl>
                                          <p:spTgt spid="16"/>
                                        </p:tgtEl>
                                        <p:attrNameLst>
                                          <p:attrName>style.visibility</p:attrName>
                                        </p:attrNameLst>
                                      </p:cBhvr>
                                      <p:to>
                                        <p:strVal val="hidden"/>
                                      </p:to>
                                    </p:set>
                                  </p:childTnLst>
                                </p:cTn>
                              </p:par>
                              <p:par>
                                <p:cTn id="270" presetID="13" presetClass="exit" presetSubtype="32" fill="hold" nodeType="withEffect">
                                  <p:stCondLst>
                                    <p:cond delay="0"/>
                                  </p:stCondLst>
                                  <p:childTnLst>
                                    <p:animEffect transition="out" filter="plus(out)">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13" presetClass="exit" presetSubtype="32" fill="hold" nodeType="withEffect">
                                  <p:stCondLst>
                                    <p:cond delay="0"/>
                                  </p:stCondLst>
                                  <p:childTnLst>
                                    <p:animEffect transition="out" filter="plus(out)">
                                      <p:cBhvr>
                                        <p:cTn id="274" dur="3000"/>
                                        <p:tgtEl>
                                          <p:spTgt spid="18"/>
                                        </p:tgtEl>
                                      </p:cBhvr>
                                    </p:animEffect>
                                    <p:set>
                                      <p:cBhvr>
                                        <p:cTn id="275" dur="1" fill="hold">
                                          <p:stCondLst>
                                            <p:cond delay="2999"/>
                                          </p:stCondLst>
                                        </p:cTn>
                                        <p:tgtEl>
                                          <p:spTgt spid="18"/>
                                        </p:tgtEl>
                                        <p:attrNameLst>
                                          <p:attrName>style.visibility</p:attrName>
                                        </p:attrNameLst>
                                      </p:cBhvr>
                                      <p:to>
                                        <p:strVal val="hidden"/>
                                      </p:to>
                                    </p:set>
                                  </p:childTnLst>
                                </p:cTn>
                              </p:par>
                              <p:par>
                                <p:cTn id="276" presetID="13" presetClass="exit" presetSubtype="32" fill="hold" nodeType="withEffect">
                                  <p:stCondLst>
                                    <p:cond delay="0"/>
                                  </p:stCondLst>
                                  <p:childTnLst>
                                    <p:animEffect transition="out" filter="plus(out)">
                                      <p:cBhvr>
                                        <p:cTn id="277" dur="3000"/>
                                        <p:tgtEl>
                                          <p:spTgt spid="19"/>
                                        </p:tgtEl>
                                      </p:cBhvr>
                                    </p:animEffect>
                                    <p:set>
                                      <p:cBhvr>
                                        <p:cTn id="278" dur="1" fill="hold">
                                          <p:stCondLst>
                                            <p:cond delay="2999"/>
                                          </p:stCondLst>
                                        </p:cTn>
                                        <p:tgtEl>
                                          <p:spTgt spid="19"/>
                                        </p:tgtEl>
                                        <p:attrNameLst>
                                          <p:attrName>style.visibility</p:attrName>
                                        </p:attrNameLst>
                                      </p:cBhvr>
                                      <p:to>
                                        <p:strVal val="hidden"/>
                                      </p:to>
                                    </p:set>
                                  </p:childTnLst>
                                </p:cTn>
                              </p:par>
                              <p:par>
                                <p:cTn id="279" presetID="13" presetClass="exit" presetSubtype="32" fill="hold" nodeType="withEffect">
                                  <p:stCondLst>
                                    <p:cond delay="0"/>
                                  </p:stCondLst>
                                  <p:childTnLst>
                                    <p:animEffect transition="out" filter="plus(out)">
                                      <p:cBhvr>
                                        <p:cTn id="280" dur="3000"/>
                                        <p:tgtEl>
                                          <p:spTgt spid="20"/>
                                        </p:tgtEl>
                                      </p:cBhvr>
                                    </p:animEffect>
                                    <p:set>
                                      <p:cBhvr>
                                        <p:cTn id="281" dur="1" fill="hold">
                                          <p:stCondLst>
                                            <p:cond delay="2999"/>
                                          </p:stCondLst>
                                        </p:cTn>
                                        <p:tgtEl>
                                          <p:spTgt spid="20"/>
                                        </p:tgtEl>
                                        <p:attrNameLst>
                                          <p:attrName>style.visibility</p:attrName>
                                        </p:attrNameLst>
                                      </p:cBhvr>
                                      <p:to>
                                        <p:strVal val="hidden"/>
                                      </p:to>
                                    </p:set>
                                  </p:childTnLst>
                                </p:cTn>
                              </p:par>
                              <p:par>
                                <p:cTn id="282" presetID="13" presetClass="exit" presetSubtype="32" fill="hold" nodeType="withEffect">
                                  <p:stCondLst>
                                    <p:cond delay="0"/>
                                  </p:stCondLst>
                                  <p:childTnLst>
                                    <p:animEffect transition="out" filter="plus(out)">
                                      <p:cBhvr>
                                        <p:cTn id="283" dur="3000"/>
                                        <p:tgtEl>
                                          <p:spTgt spid="21"/>
                                        </p:tgtEl>
                                      </p:cBhvr>
                                    </p:animEffect>
                                    <p:set>
                                      <p:cBhvr>
                                        <p:cTn id="284" dur="1" fill="hold">
                                          <p:stCondLst>
                                            <p:cond delay="2999"/>
                                          </p:stCondLst>
                                        </p:cTn>
                                        <p:tgtEl>
                                          <p:spTgt spid="21"/>
                                        </p:tgtEl>
                                        <p:attrNameLst>
                                          <p:attrName>style.visibility</p:attrName>
                                        </p:attrNameLst>
                                      </p:cBhvr>
                                      <p:to>
                                        <p:strVal val="hidden"/>
                                      </p:to>
                                    </p:set>
                                  </p:childTnLst>
                                </p:cTn>
                              </p:par>
                              <p:par>
                                <p:cTn id="285" presetID="13" presetClass="exit" presetSubtype="32" fill="hold" nodeType="withEffect">
                                  <p:stCondLst>
                                    <p:cond delay="0"/>
                                  </p:stCondLst>
                                  <p:childTnLst>
                                    <p:animEffect transition="out" filter="plus(out)">
                                      <p:cBhvr>
                                        <p:cTn id="286" dur="3000"/>
                                        <p:tgtEl>
                                          <p:spTgt spid="22"/>
                                        </p:tgtEl>
                                      </p:cBhvr>
                                    </p:animEffect>
                                    <p:set>
                                      <p:cBhvr>
                                        <p:cTn id="287" dur="1" fill="hold">
                                          <p:stCondLst>
                                            <p:cond delay="2999"/>
                                          </p:stCondLst>
                                        </p:cTn>
                                        <p:tgtEl>
                                          <p:spTgt spid="22"/>
                                        </p:tgtEl>
                                        <p:attrNameLst>
                                          <p:attrName>style.visibility</p:attrName>
                                        </p:attrNameLst>
                                      </p:cBhvr>
                                      <p:to>
                                        <p:strVal val="hidden"/>
                                      </p:to>
                                    </p:set>
                                  </p:childTnLst>
                                </p:cTn>
                              </p:par>
                              <p:par>
                                <p:cTn id="288" presetID="17"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3000" fill="hold"/>
                                        <p:tgtEl>
                                          <p:spTgt spid="2"/>
                                        </p:tgtEl>
                                        <p:attrNameLst>
                                          <p:attrName>ppt_x</p:attrName>
                                        </p:attrNameLst>
                                      </p:cBhvr>
                                      <p:tavLst>
                                        <p:tav tm="0">
                                          <p:val>
                                            <p:strVal val="#ppt_x+#ppt_w/2"/>
                                          </p:val>
                                        </p:tav>
                                        <p:tav tm="100000">
                                          <p:val>
                                            <p:strVal val="#ppt_x"/>
                                          </p:val>
                                        </p:tav>
                                      </p:tavLst>
                                    </p:anim>
                                    <p:anim calcmode="lin" valueType="num">
                                      <p:cBhvr>
                                        <p:cTn id="291" dur="3000" fill="hold"/>
                                        <p:tgtEl>
                                          <p:spTgt spid="2"/>
                                        </p:tgtEl>
                                        <p:attrNameLst>
                                          <p:attrName>ppt_y</p:attrName>
                                        </p:attrNameLst>
                                      </p:cBhvr>
                                      <p:tavLst>
                                        <p:tav tm="0">
                                          <p:val>
                                            <p:strVal val="#ppt_y"/>
                                          </p:val>
                                        </p:tav>
                                        <p:tav tm="100000">
                                          <p:val>
                                            <p:strVal val="#ppt_y"/>
                                          </p:val>
                                        </p:tav>
                                      </p:tavLst>
                                    </p:anim>
                                    <p:anim calcmode="lin" valueType="num">
                                      <p:cBhvr>
                                        <p:cTn id="292" dur="3000" fill="hold"/>
                                        <p:tgtEl>
                                          <p:spTgt spid="2"/>
                                        </p:tgtEl>
                                        <p:attrNameLst>
                                          <p:attrName>ppt_w</p:attrName>
                                        </p:attrNameLst>
                                      </p:cBhvr>
                                      <p:tavLst>
                                        <p:tav tm="0">
                                          <p:val>
                                            <p:fltVal val="0"/>
                                          </p:val>
                                        </p:tav>
                                        <p:tav tm="100000">
                                          <p:val>
                                            <p:strVal val="#ppt_w"/>
                                          </p:val>
                                        </p:tav>
                                      </p:tavLst>
                                    </p:anim>
                                    <p:anim calcmode="lin" valueType="num">
                                      <p:cBhvr>
                                        <p:cTn id="29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667408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Flecha curvada hacia la derecha"/>
          <p:cNvSpPr/>
          <p:nvPr/>
        </p:nvSpPr>
        <p:spPr>
          <a:xfrm>
            <a:off x="2625315" y="0"/>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lecha curvada hacia la izquierda"/>
          <p:cNvSpPr/>
          <p:nvPr/>
        </p:nvSpPr>
        <p:spPr>
          <a:xfrm>
            <a:off x="3482571" y="0"/>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a:off x="2625315" y="642918"/>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izquierda"/>
          <p:cNvSpPr/>
          <p:nvPr/>
        </p:nvSpPr>
        <p:spPr>
          <a:xfrm>
            <a:off x="3482571" y="642918"/>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a:off x="2625315" y="1428736"/>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izquierda"/>
          <p:cNvSpPr/>
          <p:nvPr/>
        </p:nvSpPr>
        <p:spPr>
          <a:xfrm>
            <a:off x="3482571" y="1428736"/>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a:off x="2625315" y="2214554"/>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lecha curvada hacia la izquierda"/>
          <p:cNvSpPr/>
          <p:nvPr/>
        </p:nvSpPr>
        <p:spPr>
          <a:xfrm>
            <a:off x="3482571" y="2214554"/>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lecha curvada hacia la derecha"/>
          <p:cNvSpPr/>
          <p:nvPr/>
        </p:nvSpPr>
        <p:spPr>
          <a:xfrm>
            <a:off x="2625315" y="3000372"/>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lecha curvada hacia la izquierda"/>
          <p:cNvSpPr/>
          <p:nvPr/>
        </p:nvSpPr>
        <p:spPr>
          <a:xfrm>
            <a:off x="3482571" y="3000372"/>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lecha curvada hacia la derecha"/>
          <p:cNvSpPr/>
          <p:nvPr/>
        </p:nvSpPr>
        <p:spPr>
          <a:xfrm>
            <a:off x="2625315" y="3714752"/>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lecha curvada hacia la izquierda"/>
          <p:cNvSpPr/>
          <p:nvPr/>
        </p:nvSpPr>
        <p:spPr>
          <a:xfrm>
            <a:off x="3482571" y="3714752"/>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lecha curvada hacia la derecha"/>
          <p:cNvSpPr/>
          <p:nvPr/>
        </p:nvSpPr>
        <p:spPr>
          <a:xfrm>
            <a:off x="4482703" y="0"/>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lecha curvada hacia la izquierda"/>
          <p:cNvSpPr/>
          <p:nvPr/>
        </p:nvSpPr>
        <p:spPr>
          <a:xfrm>
            <a:off x="5339959" y="0"/>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lecha curvada hacia la derecha"/>
          <p:cNvSpPr/>
          <p:nvPr/>
        </p:nvSpPr>
        <p:spPr>
          <a:xfrm>
            <a:off x="4482703" y="642918"/>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lecha curvada hacia la izquierda"/>
          <p:cNvSpPr/>
          <p:nvPr/>
        </p:nvSpPr>
        <p:spPr>
          <a:xfrm>
            <a:off x="5339959" y="642918"/>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lecha curvada hacia la derecha"/>
          <p:cNvSpPr/>
          <p:nvPr/>
        </p:nvSpPr>
        <p:spPr>
          <a:xfrm>
            <a:off x="4482703" y="1428736"/>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lecha curvada hacia la izquierda"/>
          <p:cNvSpPr/>
          <p:nvPr/>
        </p:nvSpPr>
        <p:spPr>
          <a:xfrm>
            <a:off x="5339959" y="1428736"/>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lecha curvada hacia la derecha"/>
          <p:cNvSpPr/>
          <p:nvPr/>
        </p:nvSpPr>
        <p:spPr>
          <a:xfrm>
            <a:off x="4482703" y="2214554"/>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lecha curvada hacia la izquierda"/>
          <p:cNvSpPr/>
          <p:nvPr/>
        </p:nvSpPr>
        <p:spPr>
          <a:xfrm>
            <a:off x="5339959" y="2214554"/>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lecha curvada hacia la derecha"/>
          <p:cNvSpPr/>
          <p:nvPr/>
        </p:nvSpPr>
        <p:spPr>
          <a:xfrm>
            <a:off x="4482703" y="3000372"/>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lecha curvada hacia la izquierda"/>
          <p:cNvSpPr/>
          <p:nvPr/>
        </p:nvSpPr>
        <p:spPr>
          <a:xfrm>
            <a:off x="5339959" y="3000372"/>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lecha curvada hacia la derecha"/>
          <p:cNvSpPr/>
          <p:nvPr/>
        </p:nvSpPr>
        <p:spPr>
          <a:xfrm>
            <a:off x="4482703" y="3714752"/>
            <a:ext cx="928694" cy="1571612"/>
          </a:xfrm>
          <a:prstGeom prst="curvedRightArrow">
            <a:avLst>
              <a:gd name="adj1" fmla="val 39783"/>
              <a:gd name="adj2" fmla="val 50000"/>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lecha curvada hacia la izquierda"/>
          <p:cNvSpPr/>
          <p:nvPr/>
        </p:nvSpPr>
        <p:spPr>
          <a:xfrm>
            <a:off x="5339959" y="3714752"/>
            <a:ext cx="928694" cy="1571612"/>
          </a:xfrm>
          <a:prstGeom prst="curvedLeftArrow">
            <a:avLst>
              <a:gd name="adj1" fmla="val 39834"/>
              <a:gd name="adj2" fmla="val 49475"/>
              <a:gd name="adj3" fmla="val 0"/>
            </a:avLst>
          </a:prstGeom>
          <a:gradFill>
            <a:gsLst>
              <a:gs pos="31000">
                <a:srgbClr val="FF9900"/>
              </a:gs>
              <a:gs pos="50000">
                <a:srgbClr val="0000FF">
                  <a:shade val="67500"/>
                  <a:satMod val="115000"/>
                </a:srgbClr>
              </a:gs>
              <a:gs pos="100000">
                <a:srgbClr val="0000FF">
                  <a:shade val="100000"/>
                  <a:satMod val="115000"/>
                </a:srgbClr>
              </a:gs>
            </a:gsLst>
            <a:lin ang="16200000" scaled="1"/>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214346" y="0"/>
            <a:ext cx="9715568" cy="6500840"/>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3000" fill="hold"/>
                                        <p:tgtEl>
                                          <p:spTgt spid="20"/>
                                        </p:tgtEl>
                                        <p:attrNameLst>
                                          <p:attrName>ppt_x</p:attrName>
                                        </p:attrNameLst>
                                      </p:cBhvr>
                                      <p:tavLst>
                                        <p:tav tm="0">
                                          <p:val>
                                            <p:strVal val="#ppt_x"/>
                                          </p:val>
                                        </p:tav>
                                        <p:tav tm="100000">
                                          <p:val>
                                            <p:strVal val="#ppt_x"/>
                                          </p:val>
                                        </p:tav>
                                      </p:tavLst>
                                    </p:anim>
                                    <p:anim calcmode="lin" valueType="num">
                                      <p:cBhvr additive="base">
                                        <p:cTn id="58" dur="3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3000" fill="hold"/>
                                        <p:tgtEl>
                                          <p:spTgt spid="21"/>
                                        </p:tgtEl>
                                        <p:attrNameLst>
                                          <p:attrName>ppt_x</p:attrName>
                                        </p:attrNameLst>
                                      </p:cBhvr>
                                      <p:tavLst>
                                        <p:tav tm="0">
                                          <p:val>
                                            <p:strVal val="#ppt_x"/>
                                          </p:val>
                                        </p:tav>
                                        <p:tav tm="100000">
                                          <p:val>
                                            <p:strVal val="#ppt_x"/>
                                          </p:val>
                                        </p:tav>
                                      </p:tavLst>
                                    </p:anim>
                                    <p:anim calcmode="lin" valueType="num">
                                      <p:cBhvr additive="base">
                                        <p:cTn id="62" dur="3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3000" fill="hold"/>
                                        <p:tgtEl>
                                          <p:spTgt spid="22"/>
                                        </p:tgtEl>
                                        <p:attrNameLst>
                                          <p:attrName>ppt_x</p:attrName>
                                        </p:attrNameLst>
                                      </p:cBhvr>
                                      <p:tavLst>
                                        <p:tav tm="0">
                                          <p:val>
                                            <p:strVal val="#ppt_x"/>
                                          </p:val>
                                        </p:tav>
                                        <p:tav tm="100000">
                                          <p:val>
                                            <p:strVal val="#ppt_x"/>
                                          </p:val>
                                        </p:tav>
                                      </p:tavLst>
                                    </p:anim>
                                    <p:anim calcmode="lin" valueType="num">
                                      <p:cBhvr additive="base">
                                        <p:cTn id="66" dur="3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3000" fill="hold"/>
                                        <p:tgtEl>
                                          <p:spTgt spid="23"/>
                                        </p:tgtEl>
                                        <p:attrNameLst>
                                          <p:attrName>ppt_x</p:attrName>
                                        </p:attrNameLst>
                                      </p:cBhvr>
                                      <p:tavLst>
                                        <p:tav tm="0">
                                          <p:val>
                                            <p:strVal val="#ppt_x"/>
                                          </p:val>
                                        </p:tav>
                                        <p:tav tm="100000">
                                          <p:val>
                                            <p:strVal val="#ppt_x"/>
                                          </p:val>
                                        </p:tav>
                                      </p:tavLst>
                                    </p:anim>
                                    <p:anim calcmode="lin" valueType="num">
                                      <p:cBhvr additive="base">
                                        <p:cTn id="70" dur="3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3000" fill="hold"/>
                                        <p:tgtEl>
                                          <p:spTgt spid="24"/>
                                        </p:tgtEl>
                                        <p:attrNameLst>
                                          <p:attrName>ppt_x</p:attrName>
                                        </p:attrNameLst>
                                      </p:cBhvr>
                                      <p:tavLst>
                                        <p:tav tm="0">
                                          <p:val>
                                            <p:strVal val="#ppt_x"/>
                                          </p:val>
                                        </p:tav>
                                        <p:tav tm="100000">
                                          <p:val>
                                            <p:strVal val="#ppt_x"/>
                                          </p:val>
                                        </p:tav>
                                      </p:tavLst>
                                    </p:anim>
                                    <p:anim calcmode="lin" valueType="num">
                                      <p:cBhvr additive="base">
                                        <p:cTn id="74" dur="3000" fill="hold"/>
                                        <p:tgtEl>
                                          <p:spTgt spid="2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3000" fill="hold"/>
                                        <p:tgtEl>
                                          <p:spTgt spid="25"/>
                                        </p:tgtEl>
                                        <p:attrNameLst>
                                          <p:attrName>ppt_x</p:attrName>
                                        </p:attrNameLst>
                                      </p:cBhvr>
                                      <p:tavLst>
                                        <p:tav tm="0">
                                          <p:val>
                                            <p:strVal val="#ppt_x"/>
                                          </p:val>
                                        </p:tav>
                                        <p:tav tm="100000">
                                          <p:val>
                                            <p:strVal val="#ppt_x"/>
                                          </p:val>
                                        </p:tav>
                                      </p:tavLst>
                                    </p:anim>
                                    <p:anim calcmode="lin" valueType="num">
                                      <p:cBhvr additive="base">
                                        <p:cTn id="78" dur="3000" fill="hold"/>
                                        <p:tgtEl>
                                          <p:spTgt spid="25"/>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3000" fill="hold"/>
                                        <p:tgtEl>
                                          <p:spTgt spid="26"/>
                                        </p:tgtEl>
                                        <p:attrNameLst>
                                          <p:attrName>ppt_x</p:attrName>
                                        </p:attrNameLst>
                                      </p:cBhvr>
                                      <p:tavLst>
                                        <p:tav tm="0">
                                          <p:val>
                                            <p:strVal val="#ppt_x"/>
                                          </p:val>
                                        </p:tav>
                                        <p:tav tm="100000">
                                          <p:val>
                                            <p:strVal val="#ppt_x"/>
                                          </p:val>
                                        </p:tav>
                                      </p:tavLst>
                                    </p:anim>
                                    <p:anim calcmode="lin" valueType="num">
                                      <p:cBhvr additive="base">
                                        <p:cTn id="82" dur="3000" fill="hold"/>
                                        <p:tgtEl>
                                          <p:spTgt spid="26"/>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3000" fill="hold"/>
                                        <p:tgtEl>
                                          <p:spTgt spid="27"/>
                                        </p:tgtEl>
                                        <p:attrNameLst>
                                          <p:attrName>ppt_x</p:attrName>
                                        </p:attrNameLst>
                                      </p:cBhvr>
                                      <p:tavLst>
                                        <p:tav tm="0">
                                          <p:val>
                                            <p:strVal val="#ppt_x"/>
                                          </p:val>
                                        </p:tav>
                                        <p:tav tm="100000">
                                          <p:val>
                                            <p:strVal val="#ppt_x"/>
                                          </p:val>
                                        </p:tav>
                                      </p:tavLst>
                                    </p:anim>
                                    <p:anim calcmode="lin" valueType="num">
                                      <p:cBhvr additive="base">
                                        <p:cTn id="86" dur="3000" fill="hold"/>
                                        <p:tgtEl>
                                          <p:spTgt spid="27"/>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3000" fill="hold"/>
                                        <p:tgtEl>
                                          <p:spTgt spid="28"/>
                                        </p:tgtEl>
                                        <p:attrNameLst>
                                          <p:attrName>ppt_x</p:attrName>
                                        </p:attrNameLst>
                                      </p:cBhvr>
                                      <p:tavLst>
                                        <p:tav tm="0">
                                          <p:val>
                                            <p:strVal val="#ppt_x"/>
                                          </p:val>
                                        </p:tav>
                                        <p:tav tm="100000">
                                          <p:val>
                                            <p:strVal val="#ppt_x"/>
                                          </p:val>
                                        </p:tav>
                                      </p:tavLst>
                                    </p:anim>
                                    <p:anim calcmode="lin" valueType="num">
                                      <p:cBhvr additive="base">
                                        <p:cTn id="90" dur="3000" fill="hold"/>
                                        <p:tgtEl>
                                          <p:spTgt spid="2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3000" fill="hold"/>
                                        <p:tgtEl>
                                          <p:spTgt spid="29"/>
                                        </p:tgtEl>
                                        <p:attrNameLst>
                                          <p:attrName>ppt_x</p:attrName>
                                        </p:attrNameLst>
                                      </p:cBhvr>
                                      <p:tavLst>
                                        <p:tav tm="0">
                                          <p:val>
                                            <p:strVal val="#ppt_x"/>
                                          </p:val>
                                        </p:tav>
                                        <p:tav tm="100000">
                                          <p:val>
                                            <p:strVal val="#ppt_x"/>
                                          </p:val>
                                        </p:tav>
                                      </p:tavLst>
                                    </p:anim>
                                    <p:anim calcmode="lin" valueType="num">
                                      <p:cBhvr additive="base">
                                        <p:cTn id="94" dur="3000" fill="hold"/>
                                        <p:tgtEl>
                                          <p:spTgt spid="29"/>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3000" fill="hold"/>
                                        <p:tgtEl>
                                          <p:spTgt spid="30"/>
                                        </p:tgtEl>
                                        <p:attrNameLst>
                                          <p:attrName>ppt_x</p:attrName>
                                        </p:attrNameLst>
                                      </p:cBhvr>
                                      <p:tavLst>
                                        <p:tav tm="0">
                                          <p:val>
                                            <p:strVal val="#ppt_x"/>
                                          </p:val>
                                        </p:tav>
                                        <p:tav tm="100000">
                                          <p:val>
                                            <p:strVal val="#ppt_x"/>
                                          </p:val>
                                        </p:tav>
                                      </p:tavLst>
                                    </p:anim>
                                    <p:anim calcmode="lin" valueType="num">
                                      <p:cBhvr additive="base">
                                        <p:cTn id="98" dur="3000" fill="hold"/>
                                        <p:tgtEl>
                                          <p:spTgt spid="30"/>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3000" fill="hold"/>
                                        <p:tgtEl>
                                          <p:spTgt spid="31"/>
                                        </p:tgtEl>
                                        <p:attrNameLst>
                                          <p:attrName>ppt_x</p:attrName>
                                        </p:attrNameLst>
                                      </p:cBhvr>
                                      <p:tavLst>
                                        <p:tav tm="0">
                                          <p:val>
                                            <p:strVal val="#ppt_x"/>
                                          </p:val>
                                        </p:tav>
                                        <p:tav tm="100000">
                                          <p:val>
                                            <p:strVal val="#ppt_x"/>
                                          </p:val>
                                        </p:tav>
                                      </p:tavLst>
                                    </p:anim>
                                    <p:anim calcmode="lin" valueType="num">
                                      <p:cBhvr additive="base">
                                        <p:cTn id="102" dur="3000" fill="hold"/>
                                        <p:tgtEl>
                                          <p:spTgt spid="31"/>
                                        </p:tgtEl>
                                        <p:attrNameLst>
                                          <p:attrName>ppt_y</p:attrName>
                                        </p:attrNameLst>
                                      </p:cBhvr>
                                      <p:tavLst>
                                        <p:tav tm="0">
                                          <p:val>
                                            <p:strVal val="1+#ppt_h/2"/>
                                          </p:val>
                                        </p:tav>
                                        <p:tav tm="100000">
                                          <p:val>
                                            <p:strVal val="#ppt_y"/>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3000" fill="hold"/>
                                        <p:tgtEl>
                                          <p:spTgt spid="4"/>
                                        </p:tgtEl>
                                        <p:attrNameLst>
                                          <p:attrName>ppt_w</p:attrName>
                                        </p:attrNameLst>
                                      </p:cBhvr>
                                      <p:tavLst>
                                        <p:tav tm="0">
                                          <p:val>
                                            <p:strVal val="#ppt_w"/>
                                          </p:val>
                                        </p:tav>
                                        <p:tav tm="100000">
                                          <p:val>
                                            <p:strVal val="#ppt_w"/>
                                          </p:val>
                                        </p:tav>
                                      </p:tavLst>
                                    </p:anim>
                                    <p:anim calcmode="lin" valueType="num">
                                      <p:cBhvr>
                                        <p:cTn id="106" dur="3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3000" fill="hold"/>
                                        <p:tgtEl>
                                          <p:spTgt spid="5"/>
                                        </p:tgtEl>
                                        <p:attrNameLst>
                                          <p:attrName>ppt_w</p:attrName>
                                        </p:attrNameLst>
                                      </p:cBhvr>
                                      <p:tavLst>
                                        <p:tav tm="0">
                                          <p:val>
                                            <p:strVal val="#ppt_w"/>
                                          </p:val>
                                        </p:tav>
                                        <p:tav tm="100000">
                                          <p:val>
                                            <p:strVal val="#ppt_w"/>
                                          </p:val>
                                        </p:tav>
                                      </p:tavLst>
                                    </p:anim>
                                    <p:anim calcmode="lin" valueType="num">
                                      <p:cBhvr>
                                        <p:cTn id="110" dur="3000" fill="hold"/>
                                        <p:tgtEl>
                                          <p:spTgt spid="5"/>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3000" fill="hold"/>
                                        <p:tgtEl>
                                          <p:spTgt spid="6"/>
                                        </p:tgtEl>
                                        <p:attrNameLst>
                                          <p:attrName>ppt_w</p:attrName>
                                        </p:attrNameLst>
                                      </p:cBhvr>
                                      <p:tavLst>
                                        <p:tav tm="0">
                                          <p:val>
                                            <p:strVal val="#ppt_w"/>
                                          </p:val>
                                        </p:tav>
                                        <p:tav tm="100000">
                                          <p:val>
                                            <p:strVal val="#ppt_w"/>
                                          </p:val>
                                        </p:tav>
                                      </p:tavLst>
                                    </p:anim>
                                    <p:anim calcmode="lin" valueType="num">
                                      <p:cBhvr>
                                        <p:cTn id="114" dur="3000" fill="hold"/>
                                        <p:tgtEl>
                                          <p:spTgt spid="6"/>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3000" fill="hold"/>
                                        <p:tgtEl>
                                          <p:spTgt spid="7"/>
                                        </p:tgtEl>
                                        <p:attrNameLst>
                                          <p:attrName>ppt_w</p:attrName>
                                        </p:attrNameLst>
                                      </p:cBhvr>
                                      <p:tavLst>
                                        <p:tav tm="0">
                                          <p:val>
                                            <p:strVal val="#ppt_w"/>
                                          </p:val>
                                        </p:tav>
                                        <p:tav tm="100000">
                                          <p:val>
                                            <p:strVal val="#ppt_w"/>
                                          </p:val>
                                        </p:tav>
                                      </p:tavLst>
                                    </p:anim>
                                    <p:anim calcmode="lin" valueType="num">
                                      <p:cBhvr>
                                        <p:cTn id="118" dur="3000" fill="hold"/>
                                        <p:tgtEl>
                                          <p:spTgt spid="7"/>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3000" fill="hold"/>
                                        <p:tgtEl>
                                          <p:spTgt spid="8"/>
                                        </p:tgtEl>
                                        <p:attrNameLst>
                                          <p:attrName>ppt_w</p:attrName>
                                        </p:attrNameLst>
                                      </p:cBhvr>
                                      <p:tavLst>
                                        <p:tav tm="0">
                                          <p:val>
                                            <p:strVal val="#ppt_w"/>
                                          </p:val>
                                        </p:tav>
                                        <p:tav tm="100000">
                                          <p:val>
                                            <p:strVal val="#ppt_w"/>
                                          </p:val>
                                        </p:tav>
                                      </p:tavLst>
                                    </p:anim>
                                    <p:anim calcmode="lin" valueType="num">
                                      <p:cBhvr>
                                        <p:cTn id="122" dur="3000" fill="hold"/>
                                        <p:tgtEl>
                                          <p:spTgt spid="8"/>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3000" fill="hold"/>
                                        <p:tgtEl>
                                          <p:spTgt spid="9"/>
                                        </p:tgtEl>
                                        <p:attrNameLst>
                                          <p:attrName>ppt_w</p:attrName>
                                        </p:attrNameLst>
                                      </p:cBhvr>
                                      <p:tavLst>
                                        <p:tav tm="0">
                                          <p:val>
                                            <p:strVal val="#ppt_w"/>
                                          </p:val>
                                        </p:tav>
                                        <p:tav tm="100000">
                                          <p:val>
                                            <p:strVal val="#ppt_w"/>
                                          </p:val>
                                        </p:tav>
                                      </p:tavLst>
                                    </p:anim>
                                    <p:anim calcmode="lin" valueType="num">
                                      <p:cBhvr>
                                        <p:cTn id="126" dur="3000" fill="hold"/>
                                        <p:tgtEl>
                                          <p:spTgt spid="9"/>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3000" fill="hold"/>
                                        <p:tgtEl>
                                          <p:spTgt spid="10"/>
                                        </p:tgtEl>
                                        <p:attrNameLst>
                                          <p:attrName>ppt_w</p:attrName>
                                        </p:attrNameLst>
                                      </p:cBhvr>
                                      <p:tavLst>
                                        <p:tav tm="0">
                                          <p:val>
                                            <p:strVal val="#ppt_w"/>
                                          </p:val>
                                        </p:tav>
                                        <p:tav tm="100000">
                                          <p:val>
                                            <p:strVal val="#ppt_w"/>
                                          </p:val>
                                        </p:tav>
                                      </p:tavLst>
                                    </p:anim>
                                    <p:anim calcmode="lin" valueType="num">
                                      <p:cBhvr>
                                        <p:cTn id="130" dur="3000" fill="hold"/>
                                        <p:tgtEl>
                                          <p:spTgt spid="10"/>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3000" fill="hold"/>
                                        <p:tgtEl>
                                          <p:spTgt spid="11"/>
                                        </p:tgtEl>
                                        <p:attrNameLst>
                                          <p:attrName>ppt_w</p:attrName>
                                        </p:attrNameLst>
                                      </p:cBhvr>
                                      <p:tavLst>
                                        <p:tav tm="0">
                                          <p:val>
                                            <p:strVal val="#ppt_w"/>
                                          </p:val>
                                        </p:tav>
                                        <p:tav tm="100000">
                                          <p:val>
                                            <p:strVal val="#ppt_w"/>
                                          </p:val>
                                        </p:tav>
                                      </p:tavLst>
                                    </p:anim>
                                    <p:anim calcmode="lin" valueType="num">
                                      <p:cBhvr>
                                        <p:cTn id="134" dur="3000" fill="hold"/>
                                        <p:tgtEl>
                                          <p:spTgt spid="11"/>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3000" fill="hold"/>
                                        <p:tgtEl>
                                          <p:spTgt spid="12"/>
                                        </p:tgtEl>
                                        <p:attrNameLst>
                                          <p:attrName>ppt_w</p:attrName>
                                        </p:attrNameLst>
                                      </p:cBhvr>
                                      <p:tavLst>
                                        <p:tav tm="0">
                                          <p:val>
                                            <p:strVal val="#ppt_w"/>
                                          </p:val>
                                        </p:tav>
                                        <p:tav tm="100000">
                                          <p:val>
                                            <p:strVal val="#ppt_w"/>
                                          </p:val>
                                        </p:tav>
                                      </p:tavLst>
                                    </p:anim>
                                    <p:anim calcmode="lin" valueType="num">
                                      <p:cBhvr>
                                        <p:cTn id="138" dur="3000" fill="hold"/>
                                        <p:tgtEl>
                                          <p:spTgt spid="12"/>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3000" fill="hold"/>
                                        <p:tgtEl>
                                          <p:spTgt spid="13"/>
                                        </p:tgtEl>
                                        <p:attrNameLst>
                                          <p:attrName>ppt_w</p:attrName>
                                        </p:attrNameLst>
                                      </p:cBhvr>
                                      <p:tavLst>
                                        <p:tav tm="0">
                                          <p:val>
                                            <p:strVal val="#ppt_w"/>
                                          </p:val>
                                        </p:tav>
                                        <p:tav tm="100000">
                                          <p:val>
                                            <p:strVal val="#ppt_w"/>
                                          </p:val>
                                        </p:tav>
                                      </p:tavLst>
                                    </p:anim>
                                    <p:anim calcmode="lin" valueType="num">
                                      <p:cBhvr>
                                        <p:cTn id="142" dur="3000" fill="hold"/>
                                        <p:tgtEl>
                                          <p:spTgt spid="13"/>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3000" fill="hold"/>
                                        <p:tgtEl>
                                          <p:spTgt spid="14"/>
                                        </p:tgtEl>
                                        <p:attrNameLst>
                                          <p:attrName>ppt_w</p:attrName>
                                        </p:attrNameLst>
                                      </p:cBhvr>
                                      <p:tavLst>
                                        <p:tav tm="0">
                                          <p:val>
                                            <p:strVal val="#ppt_w"/>
                                          </p:val>
                                        </p:tav>
                                        <p:tav tm="100000">
                                          <p:val>
                                            <p:strVal val="#ppt_w"/>
                                          </p:val>
                                        </p:tav>
                                      </p:tavLst>
                                    </p:anim>
                                    <p:anim calcmode="lin" valueType="num">
                                      <p:cBhvr>
                                        <p:cTn id="146" dur="3000" fill="hold"/>
                                        <p:tgtEl>
                                          <p:spTgt spid="14"/>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3000" fill="hold"/>
                                        <p:tgtEl>
                                          <p:spTgt spid="15"/>
                                        </p:tgtEl>
                                        <p:attrNameLst>
                                          <p:attrName>ppt_w</p:attrName>
                                        </p:attrNameLst>
                                      </p:cBhvr>
                                      <p:tavLst>
                                        <p:tav tm="0">
                                          <p:val>
                                            <p:strVal val="#ppt_w"/>
                                          </p:val>
                                        </p:tav>
                                        <p:tav tm="100000">
                                          <p:val>
                                            <p:strVal val="#ppt_w"/>
                                          </p:val>
                                        </p:tav>
                                      </p:tavLst>
                                    </p:anim>
                                    <p:anim calcmode="lin" valueType="num">
                                      <p:cBhvr>
                                        <p:cTn id="150" dur="3000" fill="hold"/>
                                        <p:tgtEl>
                                          <p:spTgt spid="15"/>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p:cTn id="153" dur="3000" fill="hold"/>
                                        <p:tgtEl>
                                          <p:spTgt spid="20"/>
                                        </p:tgtEl>
                                        <p:attrNameLst>
                                          <p:attrName>ppt_w</p:attrName>
                                        </p:attrNameLst>
                                      </p:cBhvr>
                                      <p:tavLst>
                                        <p:tav tm="0">
                                          <p:val>
                                            <p:strVal val="#ppt_w"/>
                                          </p:val>
                                        </p:tav>
                                        <p:tav tm="100000">
                                          <p:val>
                                            <p:strVal val="#ppt_w"/>
                                          </p:val>
                                        </p:tav>
                                      </p:tavLst>
                                    </p:anim>
                                    <p:anim calcmode="lin" valueType="num">
                                      <p:cBhvr>
                                        <p:cTn id="154" dur="3000" fill="hold"/>
                                        <p:tgtEl>
                                          <p:spTgt spid="20"/>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p:cTn id="157" dur="3000" fill="hold"/>
                                        <p:tgtEl>
                                          <p:spTgt spid="21"/>
                                        </p:tgtEl>
                                        <p:attrNameLst>
                                          <p:attrName>ppt_w</p:attrName>
                                        </p:attrNameLst>
                                      </p:cBhvr>
                                      <p:tavLst>
                                        <p:tav tm="0">
                                          <p:val>
                                            <p:strVal val="#ppt_w"/>
                                          </p:val>
                                        </p:tav>
                                        <p:tav tm="100000">
                                          <p:val>
                                            <p:strVal val="#ppt_w"/>
                                          </p:val>
                                        </p:tav>
                                      </p:tavLst>
                                    </p:anim>
                                    <p:anim calcmode="lin" valueType="num">
                                      <p:cBhvr>
                                        <p:cTn id="158" dur="3000" fill="hold"/>
                                        <p:tgtEl>
                                          <p:spTgt spid="21"/>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22"/>
                                        </p:tgtEl>
                                        <p:attrNameLst>
                                          <p:attrName>style.visibility</p:attrName>
                                        </p:attrNameLst>
                                      </p:cBhvr>
                                      <p:to>
                                        <p:strVal val="visible"/>
                                      </p:to>
                                    </p:set>
                                    <p:anim calcmode="lin" valueType="num">
                                      <p:cBhvr>
                                        <p:cTn id="161" dur="3000" fill="hold"/>
                                        <p:tgtEl>
                                          <p:spTgt spid="22"/>
                                        </p:tgtEl>
                                        <p:attrNameLst>
                                          <p:attrName>ppt_w</p:attrName>
                                        </p:attrNameLst>
                                      </p:cBhvr>
                                      <p:tavLst>
                                        <p:tav tm="0">
                                          <p:val>
                                            <p:strVal val="#ppt_w"/>
                                          </p:val>
                                        </p:tav>
                                        <p:tav tm="100000">
                                          <p:val>
                                            <p:strVal val="#ppt_w"/>
                                          </p:val>
                                        </p:tav>
                                      </p:tavLst>
                                    </p:anim>
                                    <p:anim calcmode="lin" valueType="num">
                                      <p:cBhvr>
                                        <p:cTn id="162" dur="3000" fill="hold"/>
                                        <p:tgtEl>
                                          <p:spTgt spid="22"/>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p:cTn id="165" dur="3000" fill="hold"/>
                                        <p:tgtEl>
                                          <p:spTgt spid="23"/>
                                        </p:tgtEl>
                                        <p:attrNameLst>
                                          <p:attrName>ppt_w</p:attrName>
                                        </p:attrNameLst>
                                      </p:cBhvr>
                                      <p:tavLst>
                                        <p:tav tm="0">
                                          <p:val>
                                            <p:strVal val="#ppt_w"/>
                                          </p:val>
                                        </p:tav>
                                        <p:tav tm="100000">
                                          <p:val>
                                            <p:strVal val="#ppt_w"/>
                                          </p:val>
                                        </p:tav>
                                      </p:tavLst>
                                    </p:anim>
                                    <p:anim calcmode="lin" valueType="num">
                                      <p:cBhvr>
                                        <p:cTn id="166" dur="3000" fill="hold"/>
                                        <p:tgtEl>
                                          <p:spTgt spid="23"/>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 calcmode="lin" valueType="num">
                                      <p:cBhvr>
                                        <p:cTn id="169" dur="3000" fill="hold"/>
                                        <p:tgtEl>
                                          <p:spTgt spid="24"/>
                                        </p:tgtEl>
                                        <p:attrNameLst>
                                          <p:attrName>ppt_w</p:attrName>
                                        </p:attrNameLst>
                                      </p:cBhvr>
                                      <p:tavLst>
                                        <p:tav tm="0">
                                          <p:val>
                                            <p:strVal val="#ppt_w"/>
                                          </p:val>
                                        </p:tav>
                                        <p:tav tm="100000">
                                          <p:val>
                                            <p:strVal val="#ppt_w"/>
                                          </p:val>
                                        </p:tav>
                                      </p:tavLst>
                                    </p:anim>
                                    <p:anim calcmode="lin" valueType="num">
                                      <p:cBhvr>
                                        <p:cTn id="170" dur="3000" fill="hold"/>
                                        <p:tgtEl>
                                          <p:spTgt spid="24"/>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25"/>
                                        </p:tgtEl>
                                        <p:attrNameLst>
                                          <p:attrName>style.visibility</p:attrName>
                                        </p:attrNameLst>
                                      </p:cBhvr>
                                      <p:to>
                                        <p:strVal val="visible"/>
                                      </p:to>
                                    </p:set>
                                    <p:anim calcmode="lin" valueType="num">
                                      <p:cBhvr>
                                        <p:cTn id="173" dur="3000" fill="hold"/>
                                        <p:tgtEl>
                                          <p:spTgt spid="25"/>
                                        </p:tgtEl>
                                        <p:attrNameLst>
                                          <p:attrName>ppt_w</p:attrName>
                                        </p:attrNameLst>
                                      </p:cBhvr>
                                      <p:tavLst>
                                        <p:tav tm="0">
                                          <p:val>
                                            <p:strVal val="#ppt_w"/>
                                          </p:val>
                                        </p:tav>
                                        <p:tav tm="100000">
                                          <p:val>
                                            <p:strVal val="#ppt_w"/>
                                          </p:val>
                                        </p:tav>
                                      </p:tavLst>
                                    </p:anim>
                                    <p:anim calcmode="lin" valueType="num">
                                      <p:cBhvr>
                                        <p:cTn id="174" dur="3000" fill="hold"/>
                                        <p:tgtEl>
                                          <p:spTgt spid="25"/>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p:cTn id="177" dur="3000" fill="hold"/>
                                        <p:tgtEl>
                                          <p:spTgt spid="26"/>
                                        </p:tgtEl>
                                        <p:attrNameLst>
                                          <p:attrName>ppt_w</p:attrName>
                                        </p:attrNameLst>
                                      </p:cBhvr>
                                      <p:tavLst>
                                        <p:tav tm="0">
                                          <p:val>
                                            <p:strVal val="#ppt_w"/>
                                          </p:val>
                                        </p:tav>
                                        <p:tav tm="100000">
                                          <p:val>
                                            <p:strVal val="#ppt_w"/>
                                          </p:val>
                                        </p:tav>
                                      </p:tavLst>
                                    </p:anim>
                                    <p:anim calcmode="lin" valueType="num">
                                      <p:cBhvr>
                                        <p:cTn id="178" dur="3000" fill="hold"/>
                                        <p:tgtEl>
                                          <p:spTgt spid="26"/>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27"/>
                                        </p:tgtEl>
                                        <p:attrNameLst>
                                          <p:attrName>style.visibility</p:attrName>
                                        </p:attrNameLst>
                                      </p:cBhvr>
                                      <p:to>
                                        <p:strVal val="visible"/>
                                      </p:to>
                                    </p:set>
                                    <p:anim calcmode="lin" valueType="num">
                                      <p:cBhvr>
                                        <p:cTn id="181" dur="3000" fill="hold"/>
                                        <p:tgtEl>
                                          <p:spTgt spid="27"/>
                                        </p:tgtEl>
                                        <p:attrNameLst>
                                          <p:attrName>ppt_w</p:attrName>
                                        </p:attrNameLst>
                                      </p:cBhvr>
                                      <p:tavLst>
                                        <p:tav tm="0">
                                          <p:val>
                                            <p:strVal val="#ppt_w"/>
                                          </p:val>
                                        </p:tav>
                                        <p:tav tm="100000">
                                          <p:val>
                                            <p:strVal val="#ppt_w"/>
                                          </p:val>
                                        </p:tav>
                                      </p:tavLst>
                                    </p:anim>
                                    <p:anim calcmode="lin" valueType="num">
                                      <p:cBhvr>
                                        <p:cTn id="182" dur="3000" fill="hold"/>
                                        <p:tgtEl>
                                          <p:spTgt spid="27"/>
                                        </p:tgtEl>
                                        <p:attrNameLst>
                                          <p:attrName>ppt_h</p:attrName>
                                        </p:attrNameLst>
                                      </p:cBhvr>
                                      <p:tavLst>
                                        <p:tav tm="0" fmla="#ppt_h*sin(2.5*pi*$)">
                                          <p:val>
                                            <p:fltVal val="0"/>
                                          </p:val>
                                        </p:tav>
                                        <p:tav tm="100000">
                                          <p:val>
                                            <p:fltVal val="1"/>
                                          </p:val>
                                        </p:tav>
                                      </p:tavLst>
                                    </p:anim>
                                  </p:childTnLst>
                                </p:cTn>
                              </p:par>
                              <p:par>
                                <p:cTn id="183" presetID="19" presetClass="entr" presetSubtype="5" fill="hold" grpId="1" nodeType="withEffect">
                                  <p:stCondLst>
                                    <p:cond delay="0"/>
                                  </p:stCondLst>
                                  <p:childTnLst>
                                    <p:set>
                                      <p:cBhvr>
                                        <p:cTn id="184" dur="1" fill="hold">
                                          <p:stCondLst>
                                            <p:cond delay="0"/>
                                          </p:stCondLst>
                                        </p:cTn>
                                        <p:tgtEl>
                                          <p:spTgt spid="28"/>
                                        </p:tgtEl>
                                        <p:attrNameLst>
                                          <p:attrName>style.visibility</p:attrName>
                                        </p:attrNameLst>
                                      </p:cBhvr>
                                      <p:to>
                                        <p:strVal val="visible"/>
                                      </p:to>
                                    </p:set>
                                    <p:anim calcmode="lin" valueType="num">
                                      <p:cBhvr>
                                        <p:cTn id="185" dur="3000" fill="hold"/>
                                        <p:tgtEl>
                                          <p:spTgt spid="28"/>
                                        </p:tgtEl>
                                        <p:attrNameLst>
                                          <p:attrName>ppt_w</p:attrName>
                                        </p:attrNameLst>
                                      </p:cBhvr>
                                      <p:tavLst>
                                        <p:tav tm="0">
                                          <p:val>
                                            <p:strVal val="#ppt_w"/>
                                          </p:val>
                                        </p:tav>
                                        <p:tav tm="100000">
                                          <p:val>
                                            <p:strVal val="#ppt_w"/>
                                          </p:val>
                                        </p:tav>
                                      </p:tavLst>
                                    </p:anim>
                                    <p:anim calcmode="lin" valueType="num">
                                      <p:cBhvr>
                                        <p:cTn id="186" dur="3000" fill="hold"/>
                                        <p:tgtEl>
                                          <p:spTgt spid="28"/>
                                        </p:tgtEl>
                                        <p:attrNameLst>
                                          <p:attrName>ppt_h</p:attrName>
                                        </p:attrNameLst>
                                      </p:cBhvr>
                                      <p:tavLst>
                                        <p:tav tm="0" fmla="#ppt_h*sin(2.5*pi*$)">
                                          <p:val>
                                            <p:fltVal val="0"/>
                                          </p:val>
                                        </p:tav>
                                        <p:tav tm="100000">
                                          <p:val>
                                            <p:fltVal val="1"/>
                                          </p:val>
                                        </p:tav>
                                      </p:tavLst>
                                    </p:anim>
                                  </p:childTnLst>
                                </p:cTn>
                              </p:par>
                              <p:par>
                                <p:cTn id="187" presetID="19" presetClass="entr" presetSubtype="5" fill="hold" grpId="1" nodeType="withEffect">
                                  <p:stCondLst>
                                    <p:cond delay="0"/>
                                  </p:stCondLst>
                                  <p:childTnLst>
                                    <p:set>
                                      <p:cBhvr>
                                        <p:cTn id="188" dur="1" fill="hold">
                                          <p:stCondLst>
                                            <p:cond delay="0"/>
                                          </p:stCondLst>
                                        </p:cTn>
                                        <p:tgtEl>
                                          <p:spTgt spid="29"/>
                                        </p:tgtEl>
                                        <p:attrNameLst>
                                          <p:attrName>style.visibility</p:attrName>
                                        </p:attrNameLst>
                                      </p:cBhvr>
                                      <p:to>
                                        <p:strVal val="visible"/>
                                      </p:to>
                                    </p:set>
                                    <p:anim calcmode="lin" valueType="num">
                                      <p:cBhvr>
                                        <p:cTn id="189" dur="3000" fill="hold"/>
                                        <p:tgtEl>
                                          <p:spTgt spid="29"/>
                                        </p:tgtEl>
                                        <p:attrNameLst>
                                          <p:attrName>ppt_w</p:attrName>
                                        </p:attrNameLst>
                                      </p:cBhvr>
                                      <p:tavLst>
                                        <p:tav tm="0">
                                          <p:val>
                                            <p:strVal val="#ppt_w"/>
                                          </p:val>
                                        </p:tav>
                                        <p:tav tm="100000">
                                          <p:val>
                                            <p:strVal val="#ppt_w"/>
                                          </p:val>
                                        </p:tav>
                                      </p:tavLst>
                                    </p:anim>
                                    <p:anim calcmode="lin" valueType="num">
                                      <p:cBhvr>
                                        <p:cTn id="190" dur="3000" fill="hold"/>
                                        <p:tgtEl>
                                          <p:spTgt spid="29"/>
                                        </p:tgtEl>
                                        <p:attrNameLst>
                                          <p:attrName>ppt_h</p:attrName>
                                        </p:attrNameLst>
                                      </p:cBhvr>
                                      <p:tavLst>
                                        <p:tav tm="0" fmla="#ppt_h*sin(2.5*pi*$)">
                                          <p:val>
                                            <p:fltVal val="0"/>
                                          </p:val>
                                        </p:tav>
                                        <p:tav tm="100000">
                                          <p:val>
                                            <p:fltVal val="1"/>
                                          </p:val>
                                        </p:tav>
                                      </p:tavLst>
                                    </p:anim>
                                  </p:childTnLst>
                                </p:cTn>
                              </p:par>
                              <p:par>
                                <p:cTn id="191" presetID="19" presetClass="entr" presetSubtype="5"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3000" fill="hold"/>
                                        <p:tgtEl>
                                          <p:spTgt spid="30"/>
                                        </p:tgtEl>
                                        <p:attrNameLst>
                                          <p:attrName>ppt_w</p:attrName>
                                        </p:attrNameLst>
                                      </p:cBhvr>
                                      <p:tavLst>
                                        <p:tav tm="0">
                                          <p:val>
                                            <p:strVal val="#ppt_w"/>
                                          </p:val>
                                        </p:tav>
                                        <p:tav tm="100000">
                                          <p:val>
                                            <p:strVal val="#ppt_w"/>
                                          </p:val>
                                        </p:tav>
                                      </p:tavLst>
                                    </p:anim>
                                    <p:anim calcmode="lin" valueType="num">
                                      <p:cBhvr>
                                        <p:cTn id="194" dur="3000" fill="hold"/>
                                        <p:tgtEl>
                                          <p:spTgt spid="30"/>
                                        </p:tgtEl>
                                        <p:attrNameLst>
                                          <p:attrName>ppt_h</p:attrName>
                                        </p:attrNameLst>
                                      </p:cBhvr>
                                      <p:tavLst>
                                        <p:tav tm="0" fmla="#ppt_h*sin(2.5*pi*$)">
                                          <p:val>
                                            <p:fltVal val="0"/>
                                          </p:val>
                                        </p:tav>
                                        <p:tav tm="100000">
                                          <p:val>
                                            <p:fltVal val="1"/>
                                          </p:val>
                                        </p:tav>
                                      </p:tavLst>
                                    </p:anim>
                                  </p:childTnLst>
                                </p:cTn>
                              </p:par>
                              <p:par>
                                <p:cTn id="195" presetID="19" presetClass="entr" presetSubtype="5" fill="hold" grpId="1" nodeType="withEffect">
                                  <p:stCondLst>
                                    <p:cond delay="0"/>
                                  </p:stCondLst>
                                  <p:childTnLst>
                                    <p:set>
                                      <p:cBhvr>
                                        <p:cTn id="196" dur="1" fill="hold">
                                          <p:stCondLst>
                                            <p:cond delay="0"/>
                                          </p:stCondLst>
                                        </p:cTn>
                                        <p:tgtEl>
                                          <p:spTgt spid="31"/>
                                        </p:tgtEl>
                                        <p:attrNameLst>
                                          <p:attrName>style.visibility</p:attrName>
                                        </p:attrNameLst>
                                      </p:cBhvr>
                                      <p:to>
                                        <p:strVal val="visible"/>
                                      </p:to>
                                    </p:set>
                                    <p:anim calcmode="lin" valueType="num">
                                      <p:cBhvr>
                                        <p:cTn id="197" dur="3000" fill="hold"/>
                                        <p:tgtEl>
                                          <p:spTgt spid="31"/>
                                        </p:tgtEl>
                                        <p:attrNameLst>
                                          <p:attrName>ppt_w</p:attrName>
                                        </p:attrNameLst>
                                      </p:cBhvr>
                                      <p:tavLst>
                                        <p:tav tm="0">
                                          <p:val>
                                            <p:strVal val="#ppt_w"/>
                                          </p:val>
                                        </p:tav>
                                        <p:tav tm="100000">
                                          <p:val>
                                            <p:strVal val="#ppt_w"/>
                                          </p:val>
                                        </p:tav>
                                      </p:tavLst>
                                    </p:anim>
                                    <p:anim calcmode="lin" valueType="num">
                                      <p:cBhvr>
                                        <p:cTn id="198" dur="3000" fill="hold"/>
                                        <p:tgtEl>
                                          <p:spTgt spid="31"/>
                                        </p:tgtEl>
                                        <p:attrNameLst>
                                          <p:attrName>ppt_h</p:attrName>
                                        </p:attrNameLst>
                                      </p:cBhvr>
                                      <p:tavLst>
                                        <p:tav tm="0" fmla="#ppt_h*sin(2.5*pi*$)">
                                          <p:val>
                                            <p:fltVal val="0"/>
                                          </p:val>
                                        </p:tav>
                                        <p:tav tm="100000">
                                          <p:val>
                                            <p:fltVal val="1"/>
                                          </p:val>
                                        </p:tav>
                                      </p:tavLst>
                                    </p:anim>
                                  </p:childTnLst>
                                </p:cTn>
                              </p:par>
                            </p:childTnLst>
                          </p:cTn>
                        </p:par>
                        <p:par>
                          <p:cTn id="199" fill="hold">
                            <p:stCondLst>
                              <p:cond delay="3000"/>
                            </p:stCondLst>
                            <p:childTnLst>
                              <p:par>
                                <p:cTn id="200" presetID="2" presetClass="exit" presetSubtype="4" fill="hold" grpId="2" nodeType="afterEffect">
                                  <p:stCondLst>
                                    <p:cond delay="0"/>
                                  </p:stCondLst>
                                  <p:childTnLst>
                                    <p:anim calcmode="lin" valueType="num">
                                      <p:cBhvr additive="base">
                                        <p:cTn id="201" dur="3000"/>
                                        <p:tgtEl>
                                          <p:spTgt spid="4"/>
                                        </p:tgtEl>
                                        <p:attrNameLst>
                                          <p:attrName>ppt_x</p:attrName>
                                        </p:attrNameLst>
                                      </p:cBhvr>
                                      <p:tavLst>
                                        <p:tav tm="0">
                                          <p:val>
                                            <p:strVal val="ppt_x"/>
                                          </p:val>
                                        </p:tav>
                                        <p:tav tm="100000">
                                          <p:val>
                                            <p:strVal val="ppt_x"/>
                                          </p:val>
                                        </p:tav>
                                      </p:tavLst>
                                    </p:anim>
                                    <p:anim calcmode="lin" valueType="num">
                                      <p:cBhvr additive="base">
                                        <p:cTn id="202" dur="3000"/>
                                        <p:tgtEl>
                                          <p:spTgt spid="4"/>
                                        </p:tgtEl>
                                        <p:attrNameLst>
                                          <p:attrName>ppt_y</p:attrName>
                                        </p:attrNameLst>
                                      </p:cBhvr>
                                      <p:tavLst>
                                        <p:tav tm="0">
                                          <p:val>
                                            <p:strVal val="ppt_y"/>
                                          </p:val>
                                        </p:tav>
                                        <p:tav tm="100000">
                                          <p:val>
                                            <p:strVal val="1+ppt_h/2"/>
                                          </p:val>
                                        </p:tav>
                                      </p:tavLst>
                                    </p:anim>
                                    <p:set>
                                      <p:cBhvr>
                                        <p:cTn id="203" dur="1" fill="hold">
                                          <p:stCondLst>
                                            <p:cond delay="2999"/>
                                          </p:stCondLst>
                                        </p:cTn>
                                        <p:tgtEl>
                                          <p:spTgt spid="4"/>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3000"/>
                                        <p:tgtEl>
                                          <p:spTgt spid="5"/>
                                        </p:tgtEl>
                                        <p:attrNameLst>
                                          <p:attrName>ppt_x</p:attrName>
                                        </p:attrNameLst>
                                      </p:cBhvr>
                                      <p:tavLst>
                                        <p:tav tm="0">
                                          <p:val>
                                            <p:strVal val="ppt_x"/>
                                          </p:val>
                                        </p:tav>
                                        <p:tav tm="100000">
                                          <p:val>
                                            <p:strVal val="ppt_x"/>
                                          </p:val>
                                        </p:tav>
                                      </p:tavLst>
                                    </p:anim>
                                    <p:anim calcmode="lin" valueType="num">
                                      <p:cBhvr additive="base">
                                        <p:cTn id="206" dur="3000"/>
                                        <p:tgtEl>
                                          <p:spTgt spid="5"/>
                                        </p:tgtEl>
                                        <p:attrNameLst>
                                          <p:attrName>ppt_y</p:attrName>
                                        </p:attrNameLst>
                                      </p:cBhvr>
                                      <p:tavLst>
                                        <p:tav tm="0">
                                          <p:val>
                                            <p:strVal val="ppt_y"/>
                                          </p:val>
                                        </p:tav>
                                        <p:tav tm="100000">
                                          <p:val>
                                            <p:strVal val="1+ppt_h/2"/>
                                          </p:val>
                                        </p:tav>
                                      </p:tavLst>
                                    </p:anim>
                                    <p:set>
                                      <p:cBhvr>
                                        <p:cTn id="207" dur="1" fill="hold">
                                          <p:stCondLst>
                                            <p:cond delay="2999"/>
                                          </p:stCondLst>
                                        </p:cTn>
                                        <p:tgtEl>
                                          <p:spTgt spid="5"/>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3000"/>
                                        <p:tgtEl>
                                          <p:spTgt spid="6"/>
                                        </p:tgtEl>
                                        <p:attrNameLst>
                                          <p:attrName>ppt_x</p:attrName>
                                        </p:attrNameLst>
                                      </p:cBhvr>
                                      <p:tavLst>
                                        <p:tav tm="0">
                                          <p:val>
                                            <p:strVal val="ppt_x"/>
                                          </p:val>
                                        </p:tav>
                                        <p:tav tm="100000">
                                          <p:val>
                                            <p:strVal val="ppt_x"/>
                                          </p:val>
                                        </p:tav>
                                      </p:tavLst>
                                    </p:anim>
                                    <p:anim calcmode="lin" valueType="num">
                                      <p:cBhvr additive="base">
                                        <p:cTn id="210" dur="3000"/>
                                        <p:tgtEl>
                                          <p:spTgt spid="6"/>
                                        </p:tgtEl>
                                        <p:attrNameLst>
                                          <p:attrName>ppt_y</p:attrName>
                                        </p:attrNameLst>
                                      </p:cBhvr>
                                      <p:tavLst>
                                        <p:tav tm="0">
                                          <p:val>
                                            <p:strVal val="ppt_y"/>
                                          </p:val>
                                        </p:tav>
                                        <p:tav tm="100000">
                                          <p:val>
                                            <p:strVal val="1+ppt_h/2"/>
                                          </p:val>
                                        </p:tav>
                                      </p:tavLst>
                                    </p:anim>
                                    <p:set>
                                      <p:cBhvr>
                                        <p:cTn id="211" dur="1" fill="hold">
                                          <p:stCondLst>
                                            <p:cond delay="2999"/>
                                          </p:stCondLst>
                                        </p:cTn>
                                        <p:tgtEl>
                                          <p:spTgt spid="6"/>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3000"/>
                                        <p:tgtEl>
                                          <p:spTgt spid="7"/>
                                        </p:tgtEl>
                                        <p:attrNameLst>
                                          <p:attrName>ppt_x</p:attrName>
                                        </p:attrNameLst>
                                      </p:cBhvr>
                                      <p:tavLst>
                                        <p:tav tm="0">
                                          <p:val>
                                            <p:strVal val="ppt_x"/>
                                          </p:val>
                                        </p:tav>
                                        <p:tav tm="100000">
                                          <p:val>
                                            <p:strVal val="ppt_x"/>
                                          </p:val>
                                        </p:tav>
                                      </p:tavLst>
                                    </p:anim>
                                    <p:anim calcmode="lin" valueType="num">
                                      <p:cBhvr additive="base">
                                        <p:cTn id="214" dur="3000"/>
                                        <p:tgtEl>
                                          <p:spTgt spid="7"/>
                                        </p:tgtEl>
                                        <p:attrNameLst>
                                          <p:attrName>ppt_y</p:attrName>
                                        </p:attrNameLst>
                                      </p:cBhvr>
                                      <p:tavLst>
                                        <p:tav tm="0">
                                          <p:val>
                                            <p:strVal val="ppt_y"/>
                                          </p:val>
                                        </p:tav>
                                        <p:tav tm="100000">
                                          <p:val>
                                            <p:strVal val="1+ppt_h/2"/>
                                          </p:val>
                                        </p:tav>
                                      </p:tavLst>
                                    </p:anim>
                                    <p:set>
                                      <p:cBhvr>
                                        <p:cTn id="215" dur="1" fill="hold">
                                          <p:stCondLst>
                                            <p:cond delay="2999"/>
                                          </p:stCondLst>
                                        </p:cTn>
                                        <p:tgtEl>
                                          <p:spTgt spid="7"/>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3000"/>
                                        <p:tgtEl>
                                          <p:spTgt spid="8"/>
                                        </p:tgtEl>
                                        <p:attrNameLst>
                                          <p:attrName>ppt_x</p:attrName>
                                        </p:attrNameLst>
                                      </p:cBhvr>
                                      <p:tavLst>
                                        <p:tav tm="0">
                                          <p:val>
                                            <p:strVal val="ppt_x"/>
                                          </p:val>
                                        </p:tav>
                                        <p:tav tm="100000">
                                          <p:val>
                                            <p:strVal val="ppt_x"/>
                                          </p:val>
                                        </p:tav>
                                      </p:tavLst>
                                    </p:anim>
                                    <p:anim calcmode="lin" valueType="num">
                                      <p:cBhvr additive="base">
                                        <p:cTn id="218" dur="3000"/>
                                        <p:tgtEl>
                                          <p:spTgt spid="8"/>
                                        </p:tgtEl>
                                        <p:attrNameLst>
                                          <p:attrName>ppt_y</p:attrName>
                                        </p:attrNameLst>
                                      </p:cBhvr>
                                      <p:tavLst>
                                        <p:tav tm="0">
                                          <p:val>
                                            <p:strVal val="ppt_y"/>
                                          </p:val>
                                        </p:tav>
                                        <p:tav tm="100000">
                                          <p:val>
                                            <p:strVal val="1+ppt_h/2"/>
                                          </p:val>
                                        </p:tav>
                                      </p:tavLst>
                                    </p:anim>
                                    <p:set>
                                      <p:cBhvr>
                                        <p:cTn id="219" dur="1" fill="hold">
                                          <p:stCondLst>
                                            <p:cond delay="2999"/>
                                          </p:stCondLst>
                                        </p:cTn>
                                        <p:tgtEl>
                                          <p:spTgt spid="8"/>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3000"/>
                                        <p:tgtEl>
                                          <p:spTgt spid="9"/>
                                        </p:tgtEl>
                                        <p:attrNameLst>
                                          <p:attrName>ppt_x</p:attrName>
                                        </p:attrNameLst>
                                      </p:cBhvr>
                                      <p:tavLst>
                                        <p:tav tm="0">
                                          <p:val>
                                            <p:strVal val="ppt_x"/>
                                          </p:val>
                                        </p:tav>
                                        <p:tav tm="100000">
                                          <p:val>
                                            <p:strVal val="ppt_x"/>
                                          </p:val>
                                        </p:tav>
                                      </p:tavLst>
                                    </p:anim>
                                    <p:anim calcmode="lin" valueType="num">
                                      <p:cBhvr additive="base">
                                        <p:cTn id="222" dur="3000"/>
                                        <p:tgtEl>
                                          <p:spTgt spid="9"/>
                                        </p:tgtEl>
                                        <p:attrNameLst>
                                          <p:attrName>ppt_y</p:attrName>
                                        </p:attrNameLst>
                                      </p:cBhvr>
                                      <p:tavLst>
                                        <p:tav tm="0">
                                          <p:val>
                                            <p:strVal val="ppt_y"/>
                                          </p:val>
                                        </p:tav>
                                        <p:tav tm="100000">
                                          <p:val>
                                            <p:strVal val="1+ppt_h/2"/>
                                          </p:val>
                                        </p:tav>
                                      </p:tavLst>
                                    </p:anim>
                                    <p:set>
                                      <p:cBhvr>
                                        <p:cTn id="223" dur="1" fill="hold">
                                          <p:stCondLst>
                                            <p:cond delay="2999"/>
                                          </p:stCondLst>
                                        </p:cTn>
                                        <p:tgtEl>
                                          <p:spTgt spid="9"/>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3000"/>
                                        <p:tgtEl>
                                          <p:spTgt spid="10"/>
                                        </p:tgtEl>
                                        <p:attrNameLst>
                                          <p:attrName>ppt_x</p:attrName>
                                        </p:attrNameLst>
                                      </p:cBhvr>
                                      <p:tavLst>
                                        <p:tav tm="0">
                                          <p:val>
                                            <p:strVal val="ppt_x"/>
                                          </p:val>
                                        </p:tav>
                                        <p:tav tm="100000">
                                          <p:val>
                                            <p:strVal val="ppt_x"/>
                                          </p:val>
                                        </p:tav>
                                      </p:tavLst>
                                    </p:anim>
                                    <p:anim calcmode="lin" valueType="num">
                                      <p:cBhvr additive="base">
                                        <p:cTn id="226" dur="3000"/>
                                        <p:tgtEl>
                                          <p:spTgt spid="10"/>
                                        </p:tgtEl>
                                        <p:attrNameLst>
                                          <p:attrName>ppt_y</p:attrName>
                                        </p:attrNameLst>
                                      </p:cBhvr>
                                      <p:tavLst>
                                        <p:tav tm="0">
                                          <p:val>
                                            <p:strVal val="ppt_y"/>
                                          </p:val>
                                        </p:tav>
                                        <p:tav tm="100000">
                                          <p:val>
                                            <p:strVal val="1+ppt_h/2"/>
                                          </p:val>
                                        </p:tav>
                                      </p:tavLst>
                                    </p:anim>
                                    <p:set>
                                      <p:cBhvr>
                                        <p:cTn id="227" dur="1" fill="hold">
                                          <p:stCondLst>
                                            <p:cond delay="2999"/>
                                          </p:stCondLst>
                                        </p:cTn>
                                        <p:tgtEl>
                                          <p:spTgt spid="10"/>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3000"/>
                                        <p:tgtEl>
                                          <p:spTgt spid="11"/>
                                        </p:tgtEl>
                                        <p:attrNameLst>
                                          <p:attrName>ppt_x</p:attrName>
                                        </p:attrNameLst>
                                      </p:cBhvr>
                                      <p:tavLst>
                                        <p:tav tm="0">
                                          <p:val>
                                            <p:strVal val="ppt_x"/>
                                          </p:val>
                                        </p:tav>
                                        <p:tav tm="100000">
                                          <p:val>
                                            <p:strVal val="ppt_x"/>
                                          </p:val>
                                        </p:tav>
                                      </p:tavLst>
                                    </p:anim>
                                    <p:anim calcmode="lin" valueType="num">
                                      <p:cBhvr additive="base">
                                        <p:cTn id="230" dur="3000"/>
                                        <p:tgtEl>
                                          <p:spTgt spid="11"/>
                                        </p:tgtEl>
                                        <p:attrNameLst>
                                          <p:attrName>ppt_y</p:attrName>
                                        </p:attrNameLst>
                                      </p:cBhvr>
                                      <p:tavLst>
                                        <p:tav tm="0">
                                          <p:val>
                                            <p:strVal val="ppt_y"/>
                                          </p:val>
                                        </p:tav>
                                        <p:tav tm="100000">
                                          <p:val>
                                            <p:strVal val="1+ppt_h/2"/>
                                          </p:val>
                                        </p:tav>
                                      </p:tavLst>
                                    </p:anim>
                                    <p:set>
                                      <p:cBhvr>
                                        <p:cTn id="231" dur="1" fill="hold">
                                          <p:stCondLst>
                                            <p:cond delay="2999"/>
                                          </p:stCondLst>
                                        </p:cTn>
                                        <p:tgtEl>
                                          <p:spTgt spid="11"/>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3000"/>
                                        <p:tgtEl>
                                          <p:spTgt spid="12"/>
                                        </p:tgtEl>
                                        <p:attrNameLst>
                                          <p:attrName>ppt_x</p:attrName>
                                        </p:attrNameLst>
                                      </p:cBhvr>
                                      <p:tavLst>
                                        <p:tav tm="0">
                                          <p:val>
                                            <p:strVal val="ppt_x"/>
                                          </p:val>
                                        </p:tav>
                                        <p:tav tm="100000">
                                          <p:val>
                                            <p:strVal val="ppt_x"/>
                                          </p:val>
                                        </p:tav>
                                      </p:tavLst>
                                    </p:anim>
                                    <p:anim calcmode="lin" valueType="num">
                                      <p:cBhvr additive="base">
                                        <p:cTn id="234" dur="3000"/>
                                        <p:tgtEl>
                                          <p:spTgt spid="12"/>
                                        </p:tgtEl>
                                        <p:attrNameLst>
                                          <p:attrName>ppt_y</p:attrName>
                                        </p:attrNameLst>
                                      </p:cBhvr>
                                      <p:tavLst>
                                        <p:tav tm="0">
                                          <p:val>
                                            <p:strVal val="ppt_y"/>
                                          </p:val>
                                        </p:tav>
                                        <p:tav tm="100000">
                                          <p:val>
                                            <p:strVal val="1+ppt_h/2"/>
                                          </p:val>
                                        </p:tav>
                                      </p:tavLst>
                                    </p:anim>
                                    <p:set>
                                      <p:cBhvr>
                                        <p:cTn id="235" dur="1" fill="hold">
                                          <p:stCondLst>
                                            <p:cond delay="2999"/>
                                          </p:stCondLst>
                                        </p:cTn>
                                        <p:tgtEl>
                                          <p:spTgt spid="12"/>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3000"/>
                                        <p:tgtEl>
                                          <p:spTgt spid="13"/>
                                        </p:tgtEl>
                                        <p:attrNameLst>
                                          <p:attrName>ppt_x</p:attrName>
                                        </p:attrNameLst>
                                      </p:cBhvr>
                                      <p:tavLst>
                                        <p:tav tm="0">
                                          <p:val>
                                            <p:strVal val="ppt_x"/>
                                          </p:val>
                                        </p:tav>
                                        <p:tav tm="100000">
                                          <p:val>
                                            <p:strVal val="ppt_x"/>
                                          </p:val>
                                        </p:tav>
                                      </p:tavLst>
                                    </p:anim>
                                    <p:anim calcmode="lin" valueType="num">
                                      <p:cBhvr additive="base">
                                        <p:cTn id="238" dur="3000"/>
                                        <p:tgtEl>
                                          <p:spTgt spid="13"/>
                                        </p:tgtEl>
                                        <p:attrNameLst>
                                          <p:attrName>ppt_y</p:attrName>
                                        </p:attrNameLst>
                                      </p:cBhvr>
                                      <p:tavLst>
                                        <p:tav tm="0">
                                          <p:val>
                                            <p:strVal val="ppt_y"/>
                                          </p:val>
                                        </p:tav>
                                        <p:tav tm="100000">
                                          <p:val>
                                            <p:strVal val="1+ppt_h/2"/>
                                          </p:val>
                                        </p:tav>
                                      </p:tavLst>
                                    </p:anim>
                                    <p:set>
                                      <p:cBhvr>
                                        <p:cTn id="239" dur="1" fill="hold">
                                          <p:stCondLst>
                                            <p:cond delay="2999"/>
                                          </p:stCondLst>
                                        </p:cTn>
                                        <p:tgtEl>
                                          <p:spTgt spid="13"/>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3000"/>
                                        <p:tgtEl>
                                          <p:spTgt spid="14"/>
                                        </p:tgtEl>
                                        <p:attrNameLst>
                                          <p:attrName>ppt_x</p:attrName>
                                        </p:attrNameLst>
                                      </p:cBhvr>
                                      <p:tavLst>
                                        <p:tav tm="0">
                                          <p:val>
                                            <p:strVal val="ppt_x"/>
                                          </p:val>
                                        </p:tav>
                                        <p:tav tm="100000">
                                          <p:val>
                                            <p:strVal val="ppt_x"/>
                                          </p:val>
                                        </p:tav>
                                      </p:tavLst>
                                    </p:anim>
                                    <p:anim calcmode="lin" valueType="num">
                                      <p:cBhvr additive="base">
                                        <p:cTn id="242" dur="3000"/>
                                        <p:tgtEl>
                                          <p:spTgt spid="14"/>
                                        </p:tgtEl>
                                        <p:attrNameLst>
                                          <p:attrName>ppt_y</p:attrName>
                                        </p:attrNameLst>
                                      </p:cBhvr>
                                      <p:tavLst>
                                        <p:tav tm="0">
                                          <p:val>
                                            <p:strVal val="ppt_y"/>
                                          </p:val>
                                        </p:tav>
                                        <p:tav tm="100000">
                                          <p:val>
                                            <p:strVal val="1+ppt_h/2"/>
                                          </p:val>
                                        </p:tav>
                                      </p:tavLst>
                                    </p:anim>
                                    <p:set>
                                      <p:cBhvr>
                                        <p:cTn id="243" dur="1" fill="hold">
                                          <p:stCondLst>
                                            <p:cond delay="2999"/>
                                          </p:stCondLst>
                                        </p:cTn>
                                        <p:tgtEl>
                                          <p:spTgt spid="14"/>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3000"/>
                                        <p:tgtEl>
                                          <p:spTgt spid="15"/>
                                        </p:tgtEl>
                                        <p:attrNameLst>
                                          <p:attrName>ppt_x</p:attrName>
                                        </p:attrNameLst>
                                      </p:cBhvr>
                                      <p:tavLst>
                                        <p:tav tm="0">
                                          <p:val>
                                            <p:strVal val="ppt_x"/>
                                          </p:val>
                                        </p:tav>
                                        <p:tav tm="100000">
                                          <p:val>
                                            <p:strVal val="ppt_x"/>
                                          </p:val>
                                        </p:tav>
                                      </p:tavLst>
                                    </p:anim>
                                    <p:anim calcmode="lin" valueType="num">
                                      <p:cBhvr additive="base">
                                        <p:cTn id="246" dur="3000"/>
                                        <p:tgtEl>
                                          <p:spTgt spid="15"/>
                                        </p:tgtEl>
                                        <p:attrNameLst>
                                          <p:attrName>ppt_y</p:attrName>
                                        </p:attrNameLst>
                                      </p:cBhvr>
                                      <p:tavLst>
                                        <p:tav tm="0">
                                          <p:val>
                                            <p:strVal val="ppt_y"/>
                                          </p:val>
                                        </p:tav>
                                        <p:tav tm="100000">
                                          <p:val>
                                            <p:strVal val="1+ppt_h/2"/>
                                          </p:val>
                                        </p:tav>
                                      </p:tavLst>
                                    </p:anim>
                                    <p:set>
                                      <p:cBhvr>
                                        <p:cTn id="247" dur="1" fill="hold">
                                          <p:stCondLst>
                                            <p:cond delay="2999"/>
                                          </p:stCondLst>
                                        </p:cTn>
                                        <p:tgtEl>
                                          <p:spTgt spid="15"/>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3000"/>
                                        <p:tgtEl>
                                          <p:spTgt spid="20"/>
                                        </p:tgtEl>
                                        <p:attrNameLst>
                                          <p:attrName>ppt_x</p:attrName>
                                        </p:attrNameLst>
                                      </p:cBhvr>
                                      <p:tavLst>
                                        <p:tav tm="0">
                                          <p:val>
                                            <p:strVal val="ppt_x"/>
                                          </p:val>
                                        </p:tav>
                                        <p:tav tm="100000">
                                          <p:val>
                                            <p:strVal val="ppt_x"/>
                                          </p:val>
                                        </p:tav>
                                      </p:tavLst>
                                    </p:anim>
                                    <p:anim calcmode="lin" valueType="num">
                                      <p:cBhvr additive="base">
                                        <p:cTn id="250" dur="3000"/>
                                        <p:tgtEl>
                                          <p:spTgt spid="20"/>
                                        </p:tgtEl>
                                        <p:attrNameLst>
                                          <p:attrName>ppt_y</p:attrName>
                                        </p:attrNameLst>
                                      </p:cBhvr>
                                      <p:tavLst>
                                        <p:tav tm="0">
                                          <p:val>
                                            <p:strVal val="ppt_y"/>
                                          </p:val>
                                        </p:tav>
                                        <p:tav tm="100000">
                                          <p:val>
                                            <p:strVal val="1+ppt_h/2"/>
                                          </p:val>
                                        </p:tav>
                                      </p:tavLst>
                                    </p:anim>
                                    <p:set>
                                      <p:cBhvr>
                                        <p:cTn id="251" dur="1" fill="hold">
                                          <p:stCondLst>
                                            <p:cond delay="2999"/>
                                          </p:stCondLst>
                                        </p:cTn>
                                        <p:tgtEl>
                                          <p:spTgt spid="20"/>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3000"/>
                                        <p:tgtEl>
                                          <p:spTgt spid="21"/>
                                        </p:tgtEl>
                                        <p:attrNameLst>
                                          <p:attrName>ppt_x</p:attrName>
                                        </p:attrNameLst>
                                      </p:cBhvr>
                                      <p:tavLst>
                                        <p:tav tm="0">
                                          <p:val>
                                            <p:strVal val="ppt_x"/>
                                          </p:val>
                                        </p:tav>
                                        <p:tav tm="100000">
                                          <p:val>
                                            <p:strVal val="ppt_x"/>
                                          </p:val>
                                        </p:tav>
                                      </p:tavLst>
                                    </p:anim>
                                    <p:anim calcmode="lin" valueType="num">
                                      <p:cBhvr additive="base">
                                        <p:cTn id="254" dur="3000"/>
                                        <p:tgtEl>
                                          <p:spTgt spid="21"/>
                                        </p:tgtEl>
                                        <p:attrNameLst>
                                          <p:attrName>ppt_y</p:attrName>
                                        </p:attrNameLst>
                                      </p:cBhvr>
                                      <p:tavLst>
                                        <p:tav tm="0">
                                          <p:val>
                                            <p:strVal val="ppt_y"/>
                                          </p:val>
                                        </p:tav>
                                        <p:tav tm="100000">
                                          <p:val>
                                            <p:strVal val="1+ppt_h/2"/>
                                          </p:val>
                                        </p:tav>
                                      </p:tavLst>
                                    </p:anim>
                                    <p:set>
                                      <p:cBhvr>
                                        <p:cTn id="255" dur="1" fill="hold">
                                          <p:stCondLst>
                                            <p:cond delay="2999"/>
                                          </p:stCondLst>
                                        </p:cTn>
                                        <p:tgtEl>
                                          <p:spTgt spid="21"/>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3000"/>
                                        <p:tgtEl>
                                          <p:spTgt spid="22"/>
                                        </p:tgtEl>
                                        <p:attrNameLst>
                                          <p:attrName>ppt_x</p:attrName>
                                        </p:attrNameLst>
                                      </p:cBhvr>
                                      <p:tavLst>
                                        <p:tav tm="0">
                                          <p:val>
                                            <p:strVal val="ppt_x"/>
                                          </p:val>
                                        </p:tav>
                                        <p:tav tm="100000">
                                          <p:val>
                                            <p:strVal val="ppt_x"/>
                                          </p:val>
                                        </p:tav>
                                      </p:tavLst>
                                    </p:anim>
                                    <p:anim calcmode="lin" valueType="num">
                                      <p:cBhvr additive="base">
                                        <p:cTn id="258" dur="3000"/>
                                        <p:tgtEl>
                                          <p:spTgt spid="22"/>
                                        </p:tgtEl>
                                        <p:attrNameLst>
                                          <p:attrName>ppt_y</p:attrName>
                                        </p:attrNameLst>
                                      </p:cBhvr>
                                      <p:tavLst>
                                        <p:tav tm="0">
                                          <p:val>
                                            <p:strVal val="ppt_y"/>
                                          </p:val>
                                        </p:tav>
                                        <p:tav tm="100000">
                                          <p:val>
                                            <p:strVal val="1+ppt_h/2"/>
                                          </p:val>
                                        </p:tav>
                                      </p:tavLst>
                                    </p:anim>
                                    <p:set>
                                      <p:cBhvr>
                                        <p:cTn id="259" dur="1" fill="hold">
                                          <p:stCondLst>
                                            <p:cond delay="2999"/>
                                          </p:stCondLst>
                                        </p:cTn>
                                        <p:tgtEl>
                                          <p:spTgt spid="22"/>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3000"/>
                                        <p:tgtEl>
                                          <p:spTgt spid="23"/>
                                        </p:tgtEl>
                                        <p:attrNameLst>
                                          <p:attrName>ppt_x</p:attrName>
                                        </p:attrNameLst>
                                      </p:cBhvr>
                                      <p:tavLst>
                                        <p:tav tm="0">
                                          <p:val>
                                            <p:strVal val="ppt_x"/>
                                          </p:val>
                                        </p:tav>
                                        <p:tav tm="100000">
                                          <p:val>
                                            <p:strVal val="ppt_x"/>
                                          </p:val>
                                        </p:tav>
                                      </p:tavLst>
                                    </p:anim>
                                    <p:anim calcmode="lin" valueType="num">
                                      <p:cBhvr additive="base">
                                        <p:cTn id="262" dur="3000"/>
                                        <p:tgtEl>
                                          <p:spTgt spid="23"/>
                                        </p:tgtEl>
                                        <p:attrNameLst>
                                          <p:attrName>ppt_y</p:attrName>
                                        </p:attrNameLst>
                                      </p:cBhvr>
                                      <p:tavLst>
                                        <p:tav tm="0">
                                          <p:val>
                                            <p:strVal val="ppt_y"/>
                                          </p:val>
                                        </p:tav>
                                        <p:tav tm="100000">
                                          <p:val>
                                            <p:strVal val="1+ppt_h/2"/>
                                          </p:val>
                                        </p:tav>
                                      </p:tavLst>
                                    </p:anim>
                                    <p:set>
                                      <p:cBhvr>
                                        <p:cTn id="263" dur="1" fill="hold">
                                          <p:stCondLst>
                                            <p:cond delay="2999"/>
                                          </p:stCondLst>
                                        </p:cTn>
                                        <p:tgtEl>
                                          <p:spTgt spid="23"/>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ppt_x"/>
                                          </p:val>
                                        </p:tav>
                                      </p:tavLst>
                                    </p:anim>
                                    <p:anim calcmode="lin" valueType="num">
                                      <p:cBhvr additive="base">
                                        <p:cTn id="266" dur="3000"/>
                                        <p:tgtEl>
                                          <p:spTgt spid="24"/>
                                        </p:tgtEl>
                                        <p:attrNameLst>
                                          <p:attrName>ppt_y</p:attrName>
                                        </p:attrNameLst>
                                      </p:cBhvr>
                                      <p:tavLst>
                                        <p:tav tm="0">
                                          <p:val>
                                            <p:strVal val="ppt_y"/>
                                          </p:val>
                                        </p:tav>
                                        <p:tav tm="100000">
                                          <p:val>
                                            <p:strVal val="1+ppt_h/2"/>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ppt_x"/>
                                          </p:val>
                                        </p:tav>
                                      </p:tavLst>
                                    </p:anim>
                                    <p:anim calcmode="lin" valueType="num">
                                      <p:cBhvr additive="base">
                                        <p:cTn id="270" dur="3000"/>
                                        <p:tgtEl>
                                          <p:spTgt spid="25"/>
                                        </p:tgtEl>
                                        <p:attrNameLst>
                                          <p:attrName>ppt_y</p:attrName>
                                        </p:attrNameLst>
                                      </p:cBhvr>
                                      <p:tavLst>
                                        <p:tav tm="0">
                                          <p:val>
                                            <p:strVal val="ppt_y"/>
                                          </p:val>
                                        </p:tav>
                                        <p:tav tm="100000">
                                          <p:val>
                                            <p:strVal val="1+ppt_h/2"/>
                                          </p:val>
                                        </p:tav>
                                      </p:tavLst>
                                    </p:anim>
                                    <p:set>
                                      <p:cBhvr>
                                        <p:cTn id="271" dur="1" fill="hold">
                                          <p:stCondLst>
                                            <p:cond delay="2999"/>
                                          </p:stCondLst>
                                        </p:cTn>
                                        <p:tgtEl>
                                          <p:spTgt spid="25"/>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ppt_x"/>
                                          </p:val>
                                        </p:tav>
                                      </p:tavLst>
                                    </p:anim>
                                    <p:anim calcmode="lin" valueType="num">
                                      <p:cBhvr additive="base">
                                        <p:cTn id="274" dur="3000"/>
                                        <p:tgtEl>
                                          <p:spTgt spid="26"/>
                                        </p:tgtEl>
                                        <p:attrNameLst>
                                          <p:attrName>ppt_y</p:attrName>
                                        </p:attrNameLst>
                                      </p:cBhvr>
                                      <p:tavLst>
                                        <p:tav tm="0">
                                          <p:val>
                                            <p:strVal val="ppt_y"/>
                                          </p:val>
                                        </p:tav>
                                        <p:tav tm="100000">
                                          <p:val>
                                            <p:strVal val="1+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ppt_x"/>
                                          </p:val>
                                        </p:tav>
                                      </p:tavLst>
                                    </p:anim>
                                    <p:anim calcmode="lin" valueType="num">
                                      <p:cBhvr additive="base">
                                        <p:cTn id="278" dur="3000"/>
                                        <p:tgtEl>
                                          <p:spTgt spid="27"/>
                                        </p:tgtEl>
                                        <p:attrNameLst>
                                          <p:attrName>ppt_y</p:attrName>
                                        </p:attrNameLst>
                                      </p:cBhvr>
                                      <p:tavLst>
                                        <p:tav tm="0">
                                          <p:val>
                                            <p:strVal val="ppt_y"/>
                                          </p:val>
                                        </p:tav>
                                        <p:tav tm="100000">
                                          <p:val>
                                            <p:strVal val="1+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ppt_x"/>
                                          </p:val>
                                        </p:tav>
                                      </p:tavLst>
                                    </p:anim>
                                    <p:anim calcmode="lin" valueType="num">
                                      <p:cBhvr additive="base">
                                        <p:cTn id="282" dur="3000"/>
                                        <p:tgtEl>
                                          <p:spTgt spid="28"/>
                                        </p:tgtEl>
                                        <p:attrNameLst>
                                          <p:attrName>ppt_y</p:attrName>
                                        </p:attrNameLst>
                                      </p:cBhvr>
                                      <p:tavLst>
                                        <p:tav tm="0">
                                          <p:val>
                                            <p:strVal val="ppt_y"/>
                                          </p:val>
                                        </p:tav>
                                        <p:tav tm="100000">
                                          <p:val>
                                            <p:strVal val="1+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ppt_x"/>
                                          </p:val>
                                        </p:tav>
                                      </p:tavLst>
                                    </p:anim>
                                    <p:anim calcmode="lin" valueType="num">
                                      <p:cBhvr additive="base">
                                        <p:cTn id="286" dur="3000"/>
                                        <p:tgtEl>
                                          <p:spTgt spid="29"/>
                                        </p:tgtEl>
                                        <p:attrNameLst>
                                          <p:attrName>ppt_y</p:attrName>
                                        </p:attrNameLst>
                                      </p:cBhvr>
                                      <p:tavLst>
                                        <p:tav tm="0">
                                          <p:val>
                                            <p:strVal val="ppt_y"/>
                                          </p:val>
                                        </p:tav>
                                        <p:tav tm="100000">
                                          <p:val>
                                            <p:strVal val="1+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3000"/>
                                        <p:tgtEl>
                                          <p:spTgt spid="30"/>
                                        </p:tgtEl>
                                        <p:attrNameLst>
                                          <p:attrName>ppt_x</p:attrName>
                                        </p:attrNameLst>
                                      </p:cBhvr>
                                      <p:tavLst>
                                        <p:tav tm="0">
                                          <p:val>
                                            <p:strVal val="ppt_x"/>
                                          </p:val>
                                        </p:tav>
                                        <p:tav tm="100000">
                                          <p:val>
                                            <p:strVal val="ppt_x"/>
                                          </p:val>
                                        </p:tav>
                                      </p:tavLst>
                                    </p:anim>
                                    <p:anim calcmode="lin" valueType="num">
                                      <p:cBhvr additive="base">
                                        <p:cTn id="290" dur="3000"/>
                                        <p:tgtEl>
                                          <p:spTgt spid="30"/>
                                        </p:tgtEl>
                                        <p:attrNameLst>
                                          <p:attrName>ppt_y</p:attrName>
                                        </p:attrNameLst>
                                      </p:cBhvr>
                                      <p:tavLst>
                                        <p:tav tm="0">
                                          <p:val>
                                            <p:strVal val="ppt_y"/>
                                          </p:val>
                                        </p:tav>
                                        <p:tav tm="100000">
                                          <p:val>
                                            <p:strVal val="1+ppt_h/2"/>
                                          </p:val>
                                        </p:tav>
                                      </p:tavLst>
                                    </p:anim>
                                    <p:set>
                                      <p:cBhvr>
                                        <p:cTn id="291" dur="1" fill="hold">
                                          <p:stCondLst>
                                            <p:cond delay="2999"/>
                                          </p:stCondLst>
                                        </p:cTn>
                                        <p:tgtEl>
                                          <p:spTgt spid="30"/>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3000"/>
                                        <p:tgtEl>
                                          <p:spTgt spid="31"/>
                                        </p:tgtEl>
                                        <p:attrNameLst>
                                          <p:attrName>ppt_x</p:attrName>
                                        </p:attrNameLst>
                                      </p:cBhvr>
                                      <p:tavLst>
                                        <p:tav tm="0">
                                          <p:val>
                                            <p:strVal val="ppt_x"/>
                                          </p:val>
                                        </p:tav>
                                        <p:tav tm="100000">
                                          <p:val>
                                            <p:strVal val="ppt_x"/>
                                          </p:val>
                                        </p:tav>
                                      </p:tavLst>
                                    </p:anim>
                                    <p:anim calcmode="lin" valueType="num">
                                      <p:cBhvr additive="base">
                                        <p:cTn id="294" dur="3000"/>
                                        <p:tgtEl>
                                          <p:spTgt spid="31"/>
                                        </p:tgtEl>
                                        <p:attrNameLst>
                                          <p:attrName>ppt_y</p:attrName>
                                        </p:attrNameLst>
                                      </p:cBhvr>
                                      <p:tavLst>
                                        <p:tav tm="0">
                                          <p:val>
                                            <p:strVal val="ppt_y"/>
                                          </p:val>
                                        </p:tav>
                                        <p:tav tm="100000">
                                          <p:val>
                                            <p:strVal val="1+ppt_h/2"/>
                                          </p:val>
                                        </p:tav>
                                      </p:tavLst>
                                    </p:anim>
                                    <p:set>
                                      <p:cBhvr>
                                        <p:cTn id="295" dur="1" fill="hold">
                                          <p:stCondLst>
                                            <p:cond delay="2999"/>
                                          </p:stCondLst>
                                        </p:cTn>
                                        <p:tgtEl>
                                          <p:spTgt spid="31"/>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4"/>
                                        </p:tgtEl>
                                        <p:attrNameLst>
                                          <p:attrName>ppt_w</p:attrName>
                                        </p:attrNameLst>
                                      </p:cBhvr>
                                      <p:tavLst>
                                        <p:tav tm="0">
                                          <p:val>
                                            <p:strVal val="ppt_w"/>
                                          </p:val>
                                        </p:tav>
                                        <p:tav tm="100000">
                                          <p:val>
                                            <p:strVal val="ppt_w"/>
                                          </p:val>
                                        </p:tav>
                                      </p:tavLst>
                                    </p:anim>
                                    <p:anim calcmode="lin" valueType="num">
                                      <p:cBhvr>
                                        <p:cTn id="29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4"/>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5"/>
                                        </p:tgtEl>
                                        <p:attrNameLst>
                                          <p:attrName>ppt_w</p:attrName>
                                        </p:attrNameLst>
                                      </p:cBhvr>
                                      <p:tavLst>
                                        <p:tav tm="0">
                                          <p:val>
                                            <p:strVal val="ppt_w"/>
                                          </p:val>
                                        </p:tav>
                                        <p:tav tm="100000">
                                          <p:val>
                                            <p:strVal val="ppt_w"/>
                                          </p:val>
                                        </p:tav>
                                      </p:tavLst>
                                    </p:anim>
                                    <p:anim calcmode="lin" valueType="num">
                                      <p:cBhvr>
                                        <p:cTn id="302"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5"/>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6"/>
                                        </p:tgtEl>
                                        <p:attrNameLst>
                                          <p:attrName>ppt_w</p:attrName>
                                        </p:attrNameLst>
                                      </p:cBhvr>
                                      <p:tavLst>
                                        <p:tav tm="0">
                                          <p:val>
                                            <p:strVal val="ppt_w"/>
                                          </p:val>
                                        </p:tav>
                                        <p:tav tm="100000">
                                          <p:val>
                                            <p:strVal val="ppt_w"/>
                                          </p:val>
                                        </p:tav>
                                      </p:tavLst>
                                    </p:anim>
                                    <p:anim calcmode="lin" valueType="num">
                                      <p:cBhvr>
                                        <p:cTn id="30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6"/>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7"/>
                                        </p:tgtEl>
                                        <p:attrNameLst>
                                          <p:attrName>ppt_w</p:attrName>
                                        </p:attrNameLst>
                                      </p:cBhvr>
                                      <p:tavLst>
                                        <p:tav tm="0">
                                          <p:val>
                                            <p:strVal val="ppt_w"/>
                                          </p:val>
                                        </p:tav>
                                        <p:tav tm="100000">
                                          <p:val>
                                            <p:strVal val="ppt_w"/>
                                          </p:val>
                                        </p:tav>
                                      </p:tavLst>
                                    </p:anim>
                                    <p:anim calcmode="lin" valueType="num">
                                      <p:cBhvr>
                                        <p:cTn id="310"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7"/>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8"/>
                                        </p:tgtEl>
                                        <p:attrNameLst>
                                          <p:attrName>ppt_w</p:attrName>
                                        </p:attrNameLst>
                                      </p:cBhvr>
                                      <p:tavLst>
                                        <p:tav tm="0">
                                          <p:val>
                                            <p:strVal val="ppt_w"/>
                                          </p:val>
                                        </p:tav>
                                        <p:tav tm="100000">
                                          <p:val>
                                            <p:strVal val="ppt_w"/>
                                          </p:val>
                                        </p:tav>
                                      </p:tavLst>
                                    </p:anim>
                                    <p:anim calcmode="lin" valueType="num">
                                      <p:cBhvr>
                                        <p:cTn id="314"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8"/>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9"/>
                                        </p:tgtEl>
                                        <p:attrNameLst>
                                          <p:attrName>ppt_w</p:attrName>
                                        </p:attrNameLst>
                                      </p:cBhvr>
                                      <p:tavLst>
                                        <p:tav tm="0">
                                          <p:val>
                                            <p:strVal val="ppt_w"/>
                                          </p:val>
                                        </p:tav>
                                        <p:tav tm="100000">
                                          <p:val>
                                            <p:strVal val="ppt_w"/>
                                          </p:val>
                                        </p:tav>
                                      </p:tavLst>
                                    </p:anim>
                                    <p:anim calcmode="lin" valueType="num">
                                      <p:cBhvr>
                                        <p:cTn id="31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9"/>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0"/>
                                        </p:tgtEl>
                                        <p:attrNameLst>
                                          <p:attrName>ppt_w</p:attrName>
                                        </p:attrNameLst>
                                      </p:cBhvr>
                                      <p:tavLst>
                                        <p:tav tm="0">
                                          <p:val>
                                            <p:strVal val="ppt_w"/>
                                          </p:val>
                                        </p:tav>
                                        <p:tav tm="100000">
                                          <p:val>
                                            <p:strVal val="ppt_w"/>
                                          </p:val>
                                        </p:tav>
                                      </p:tavLst>
                                    </p:anim>
                                    <p:anim calcmode="lin" valueType="num">
                                      <p:cBhvr>
                                        <p:cTn id="32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0"/>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1"/>
                                        </p:tgtEl>
                                        <p:attrNameLst>
                                          <p:attrName>ppt_w</p:attrName>
                                        </p:attrNameLst>
                                      </p:cBhvr>
                                      <p:tavLst>
                                        <p:tav tm="0">
                                          <p:val>
                                            <p:strVal val="ppt_w"/>
                                          </p:val>
                                        </p:tav>
                                        <p:tav tm="100000">
                                          <p:val>
                                            <p:strVal val="ppt_w"/>
                                          </p:val>
                                        </p:tav>
                                      </p:tavLst>
                                    </p:anim>
                                    <p:anim calcmode="lin" valueType="num">
                                      <p:cBhvr>
                                        <p:cTn id="3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1"/>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2"/>
                                        </p:tgtEl>
                                        <p:attrNameLst>
                                          <p:attrName>ppt_w</p:attrName>
                                        </p:attrNameLst>
                                      </p:cBhvr>
                                      <p:tavLst>
                                        <p:tav tm="0">
                                          <p:val>
                                            <p:strVal val="ppt_w"/>
                                          </p:val>
                                        </p:tav>
                                        <p:tav tm="100000">
                                          <p:val>
                                            <p:strVal val="ppt_w"/>
                                          </p:val>
                                        </p:tav>
                                      </p:tavLst>
                                    </p:anim>
                                    <p:anim calcmode="lin" valueType="num">
                                      <p:cBhvr>
                                        <p:cTn id="33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2"/>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3"/>
                                        </p:tgtEl>
                                        <p:attrNameLst>
                                          <p:attrName>ppt_w</p:attrName>
                                        </p:attrNameLst>
                                      </p:cBhvr>
                                      <p:tavLst>
                                        <p:tav tm="0">
                                          <p:val>
                                            <p:strVal val="ppt_w"/>
                                          </p:val>
                                        </p:tav>
                                        <p:tav tm="100000">
                                          <p:val>
                                            <p:strVal val="ppt_w"/>
                                          </p:val>
                                        </p:tav>
                                      </p:tavLst>
                                    </p:anim>
                                    <p:anim calcmode="lin" valueType="num">
                                      <p:cBhvr>
                                        <p:cTn id="33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3"/>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4"/>
                                        </p:tgtEl>
                                        <p:attrNameLst>
                                          <p:attrName>ppt_w</p:attrName>
                                        </p:attrNameLst>
                                      </p:cBhvr>
                                      <p:tavLst>
                                        <p:tav tm="0">
                                          <p:val>
                                            <p:strVal val="ppt_w"/>
                                          </p:val>
                                        </p:tav>
                                        <p:tav tm="100000">
                                          <p:val>
                                            <p:strVal val="ppt_w"/>
                                          </p:val>
                                        </p:tav>
                                      </p:tavLst>
                                    </p:anim>
                                    <p:anim calcmode="lin" valueType="num">
                                      <p:cBhvr>
                                        <p:cTn id="33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4"/>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5"/>
                                        </p:tgtEl>
                                        <p:attrNameLst>
                                          <p:attrName>ppt_w</p:attrName>
                                        </p:attrNameLst>
                                      </p:cBhvr>
                                      <p:tavLst>
                                        <p:tav tm="0">
                                          <p:val>
                                            <p:strVal val="ppt_w"/>
                                          </p:val>
                                        </p:tav>
                                        <p:tav tm="100000">
                                          <p:val>
                                            <p:strVal val="ppt_w"/>
                                          </p:val>
                                        </p:tav>
                                      </p:tavLst>
                                    </p:anim>
                                    <p:anim calcmode="lin" valueType="num">
                                      <p:cBhvr>
                                        <p:cTn id="342"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5"/>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20"/>
                                        </p:tgtEl>
                                        <p:attrNameLst>
                                          <p:attrName>ppt_w</p:attrName>
                                        </p:attrNameLst>
                                      </p:cBhvr>
                                      <p:tavLst>
                                        <p:tav tm="0">
                                          <p:val>
                                            <p:strVal val="ppt_w"/>
                                          </p:val>
                                        </p:tav>
                                        <p:tav tm="100000">
                                          <p:val>
                                            <p:strVal val="ppt_w"/>
                                          </p:val>
                                        </p:tav>
                                      </p:tavLst>
                                    </p:anim>
                                    <p:anim calcmode="lin" valueType="num">
                                      <p:cBhvr>
                                        <p:cTn id="34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20"/>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21"/>
                                        </p:tgtEl>
                                        <p:attrNameLst>
                                          <p:attrName>ppt_w</p:attrName>
                                        </p:attrNameLst>
                                      </p:cBhvr>
                                      <p:tavLst>
                                        <p:tav tm="0">
                                          <p:val>
                                            <p:strVal val="ppt_w"/>
                                          </p:val>
                                        </p:tav>
                                        <p:tav tm="100000">
                                          <p:val>
                                            <p:strVal val="ppt_w"/>
                                          </p:val>
                                        </p:tav>
                                      </p:tavLst>
                                    </p:anim>
                                    <p:anim calcmode="lin" valueType="num">
                                      <p:cBhvr>
                                        <p:cTn id="350"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21"/>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22"/>
                                        </p:tgtEl>
                                        <p:attrNameLst>
                                          <p:attrName>ppt_w</p:attrName>
                                        </p:attrNameLst>
                                      </p:cBhvr>
                                      <p:tavLst>
                                        <p:tav tm="0">
                                          <p:val>
                                            <p:strVal val="ppt_w"/>
                                          </p:val>
                                        </p:tav>
                                        <p:tav tm="100000">
                                          <p:val>
                                            <p:strVal val="ppt_w"/>
                                          </p:val>
                                        </p:tav>
                                      </p:tavLst>
                                    </p:anim>
                                    <p:anim calcmode="lin" valueType="num">
                                      <p:cBhvr>
                                        <p:cTn id="354"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22"/>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3"/>
                                        </p:tgtEl>
                                        <p:attrNameLst>
                                          <p:attrName>ppt_w</p:attrName>
                                        </p:attrNameLst>
                                      </p:cBhvr>
                                      <p:tavLst>
                                        <p:tav tm="0">
                                          <p:val>
                                            <p:strVal val="ppt_w"/>
                                          </p:val>
                                        </p:tav>
                                        <p:tav tm="100000">
                                          <p:val>
                                            <p:strVal val="ppt_w"/>
                                          </p:val>
                                        </p:tav>
                                      </p:tavLst>
                                    </p:anim>
                                    <p:anim calcmode="lin" valueType="num">
                                      <p:cBhvr>
                                        <p:cTn id="358"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3"/>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4"/>
                                        </p:tgtEl>
                                        <p:attrNameLst>
                                          <p:attrName>ppt_w</p:attrName>
                                        </p:attrNameLst>
                                      </p:cBhvr>
                                      <p:tavLst>
                                        <p:tav tm="0">
                                          <p:val>
                                            <p:strVal val="ppt_w"/>
                                          </p:val>
                                        </p:tav>
                                        <p:tav tm="100000">
                                          <p:val>
                                            <p:strVal val="ppt_w"/>
                                          </p:val>
                                        </p:tav>
                                      </p:tavLst>
                                    </p:anim>
                                    <p:anim calcmode="lin" valueType="num">
                                      <p:cBhvr>
                                        <p:cTn id="362"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4"/>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5"/>
                                        </p:tgtEl>
                                        <p:attrNameLst>
                                          <p:attrName>ppt_w</p:attrName>
                                        </p:attrNameLst>
                                      </p:cBhvr>
                                      <p:tavLst>
                                        <p:tav tm="0">
                                          <p:val>
                                            <p:strVal val="ppt_w"/>
                                          </p:val>
                                        </p:tav>
                                        <p:tav tm="100000">
                                          <p:val>
                                            <p:strVal val="ppt_w"/>
                                          </p:val>
                                        </p:tav>
                                      </p:tavLst>
                                    </p:anim>
                                    <p:anim calcmode="lin" valueType="num">
                                      <p:cBhvr>
                                        <p:cTn id="366"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5"/>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6"/>
                                        </p:tgtEl>
                                        <p:attrNameLst>
                                          <p:attrName>ppt_w</p:attrName>
                                        </p:attrNameLst>
                                      </p:cBhvr>
                                      <p:tavLst>
                                        <p:tav tm="0">
                                          <p:val>
                                            <p:strVal val="ppt_w"/>
                                          </p:val>
                                        </p:tav>
                                        <p:tav tm="100000">
                                          <p:val>
                                            <p:strVal val="ppt_w"/>
                                          </p:val>
                                        </p:tav>
                                      </p:tavLst>
                                    </p:anim>
                                    <p:anim calcmode="lin" valueType="num">
                                      <p:cBhvr>
                                        <p:cTn id="370"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6"/>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7"/>
                                        </p:tgtEl>
                                        <p:attrNameLst>
                                          <p:attrName>ppt_w</p:attrName>
                                        </p:attrNameLst>
                                      </p:cBhvr>
                                      <p:tavLst>
                                        <p:tav tm="0">
                                          <p:val>
                                            <p:strVal val="ppt_w"/>
                                          </p:val>
                                        </p:tav>
                                        <p:tav tm="100000">
                                          <p:val>
                                            <p:strVal val="ppt_w"/>
                                          </p:val>
                                        </p:tav>
                                      </p:tavLst>
                                    </p:anim>
                                    <p:anim calcmode="lin" valueType="num">
                                      <p:cBhvr>
                                        <p:cTn id="374"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7"/>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8"/>
                                        </p:tgtEl>
                                        <p:attrNameLst>
                                          <p:attrName>ppt_w</p:attrName>
                                        </p:attrNameLst>
                                      </p:cBhvr>
                                      <p:tavLst>
                                        <p:tav tm="0">
                                          <p:val>
                                            <p:strVal val="ppt_w"/>
                                          </p:val>
                                        </p:tav>
                                        <p:tav tm="100000">
                                          <p:val>
                                            <p:strVal val="ppt_w"/>
                                          </p:val>
                                        </p:tav>
                                      </p:tavLst>
                                    </p:anim>
                                    <p:anim calcmode="lin" valueType="num">
                                      <p:cBhvr>
                                        <p:cTn id="378"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8"/>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9"/>
                                        </p:tgtEl>
                                        <p:attrNameLst>
                                          <p:attrName>ppt_w</p:attrName>
                                        </p:attrNameLst>
                                      </p:cBhvr>
                                      <p:tavLst>
                                        <p:tav tm="0">
                                          <p:val>
                                            <p:strVal val="ppt_w"/>
                                          </p:val>
                                        </p:tav>
                                        <p:tav tm="100000">
                                          <p:val>
                                            <p:strVal val="ppt_w"/>
                                          </p:val>
                                        </p:tav>
                                      </p:tavLst>
                                    </p:anim>
                                    <p:anim calcmode="lin" valueType="num">
                                      <p:cBhvr>
                                        <p:cTn id="382"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9"/>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30"/>
                                        </p:tgtEl>
                                        <p:attrNameLst>
                                          <p:attrName>ppt_w</p:attrName>
                                        </p:attrNameLst>
                                      </p:cBhvr>
                                      <p:tavLst>
                                        <p:tav tm="0">
                                          <p:val>
                                            <p:strVal val="ppt_w"/>
                                          </p:val>
                                        </p:tav>
                                        <p:tav tm="100000">
                                          <p:val>
                                            <p:strVal val="ppt_w"/>
                                          </p:val>
                                        </p:tav>
                                      </p:tavLst>
                                    </p:anim>
                                    <p:anim calcmode="lin" valueType="num">
                                      <p:cBhvr>
                                        <p:cTn id="386"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30"/>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31"/>
                                        </p:tgtEl>
                                        <p:attrNameLst>
                                          <p:attrName>ppt_w</p:attrName>
                                        </p:attrNameLst>
                                      </p:cBhvr>
                                      <p:tavLst>
                                        <p:tav tm="0">
                                          <p:val>
                                            <p:strVal val="ppt_w"/>
                                          </p:val>
                                        </p:tav>
                                        <p:tav tm="100000">
                                          <p:val>
                                            <p:strVal val="ppt_w"/>
                                          </p:val>
                                        </p:tav>
                                      </p:tavLst>
                                    </p:anim>
                                    <p:anim calcmode="lin" valueType="num">
                                      <p:cBhvr>
                                        <p:cTn id="390"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31"/>
                                        </p:tgtEl>
                                        <p:attrNameLst>
                                          <p:attrName>style.visibility</p:attrName>
                                        </p:attrNameLst>
                                      </p:cBhvr>
                                      <p:to>
                                        <p:strVal val="hidden"/>
                                      </p:to>
                                    </p:se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3000" fill="hold"/>
                                        <p:tgtEl>
                                          <p:spTgt spid="2"/>
                                        </p:tgtEl>
                                        <p:attrNameLst>
                                          <p:attrName>ppt_x</p:attrName>
                                        </p:attrNameLst>
                                      </p:cBhvr>
                                      <p:tavLst>
                                        <p:tav tm="0">
                                          <p:val>
                                            <p:strVal val="#ppt_x"/>
                                          </p:val>
                                        </p:tav>
                                        <p:tav tm="100000">
                                          <p:val>
                                            <p:strVal val="#ppt_x"/>
                                          </p:val>
                                        </p:tav>
                                      </p:tavLst>
                                    </p:anim>
                                    <p:anim calcmode="lin" valueType="num">
                                      <p:cBhvr>
                                        <p:cTn id="395" dur="3000" fill="hold"/>
                                        <p:tgtEl>
                                          <p:spTgt spid="2"/>
                                        </p:tgtEl>
                                        <p:attrNameLst>
                                          <p:attrName>ppt_y</p:attrName>
                                        </p:attrNameLst>
                                      </p:cBhvr>
                                      <p:tavLst>
                                        <p:tav tm="0">
                                          <p:val>
                                            <p:strVal val="#ppt_y-#ppt_h/2"/>
                                          </p:val>
                                        </p:tav>
                                        <p:tav tm="100000">
                                          <p:val>
                                            <p:strVal val="#ppt_y"/>
                                          </p:val>
                                        </p:tav>
                                      </p:tavLst>
                                    </p:anim>
                                    <p:anim calcmode="lin" valueType="num">
                                      <p:cBhvr>
                                        <p:cTn id="396" dur="3000" fill="hold"/>
                                        <p:tgtEl>
                                          <p:spTgt spid="2"/>
                                        </p:tgtEl>
                                        <p:attrNameLst>
                                          <p:attrName>ppt_w</p:attrName>
                                        </p:attrNameLst>
                                      </p:cBhvr>
                                      <p:tavLst>
                                        <p:tav tm="0">
                                          <p:val>
                                            <p:strVal val="#ppt_w"/>
                                          </p:val>
                                        </p:tav>
                                        <p:tav tm="100000">
                                          <p:val>
                                            <p:strVal val="#ppt_w"/>
                                          </p:val>
                                        </p:tav>
                                      </p:tavLst>
                                    </p:anim>
                                    <p:anim calcmode="lin" valueType="num">
                                      <p:cBhvr>
                                        <p:cTn id="397"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9000">
              <a:srgbClr val="373767"/>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71542b8.png"/>
          <p:cNvPicPr>
            <a:picLocks noChangeAspect="1"/>
          </p:cNvPicPr>
          <p:nvPr/>
        </p:nvPicPr>
        <p:blipFill>
          <a:blip r:embed="rId2"/>
          <a:stretch>
            <a:fillRect/>
          </a:stretch>
        </p:blipFill>
        <p:spPr>
          <a:xfrm>
            <a:off x="1381323" y="0"/>
            <a:ext cx="6381354" cy="5143500"/>
          </a:xfrm>
          <a:prstGeom prst="rect">
            <a:avLst/>
          </a:prstGeom>
        </p:spPr>
      </p:pic>
      <p:sp>
        <p:nvSpPr>
          <p:cNvPr id="4" name="3 CuadroTexto"/>
          <p:cNvSpPr txBox="1"/>
          <p:nvPr/>
        </p:nvSpPr>
        <p:spPr>
          <a:xfrm>
            <a:off x="2428860" y="1857370"/>
            <a:ext cx="3786215" cy="1323439"/>
          </a:xfrm>
          <a:prstGeom prst="rect">
            <a:avLst/>
          </a:prstGeom>
          <a:noFill/>
        </p:spPr>
        <p:txBody>
          <a:bodyPr wrap="square" rtlCol="0">
            <a:spAutoFit/>
          </a:bodyPr>
          <a:lstStyle/>
          <a:p>
            <a:pPr algn="ctr"/>
            <a:r>
              <a:rPr lang="es-PE" i="1" dirty="0" smtClean="0">
                <a:solidFill>
                  <a:schemeClr val="bg1"/>
                </a:solidFill>
              </a:rPr>
              <a:t>“</a:t>
            </a:r>
            <a:r>
              <a:rPr lang="es-PE" sz="2000" dirty="0" smtClean="0">
                <a:solidFill>
                  <a:schemeClr val="bg1"/>
                </a:solidFill>
              </a:rPr>
              <a:t>Eres tú y tu cámara. Las limitaciones que existan en tus fotografías son las mismas que las que puedas tener como persona, porque lo que vemos es lo que somos”.</a:t>
            </a:r>
            <a:endParaRPr lang="es-PE" sz="2000" dirty="0">
              <a:solidFill>
                <a:schemeClr val="bg1"/>
              </a:solidFill>
            </a:endParaRPr>
          </a:p>
        </p:txBody>
      </p:sp>
      <p:sp>
        <p:nvSpPr>
          <p:cNvPr id="5" name="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549472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6833592" flipV="1">
            <a:off x="-687536" y="1364168"/>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5698763">
            <a:off x="-730765" y="2859481"/>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833592" flipV="1">
            <a:off x="26844" y="1364168"/>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833592" flipV="1">
            <a:off x="812663" y="1364168"/>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833592" flipV="1">
            <a:off x="1598481" y="1292731"/>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833592" flipV="1">
            <a:off x="2384299"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833592" flipV="1">
            <a:off x="3170116"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833592" flipV="1">
            <a:off x="3955935"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833592" flipV="1">
            <a:off x="4741754"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833592" flipV="1">
            <a:off x="5456132"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833592" flipV="1">
            <a:off x="6241951"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833592" flipV="1">
            <a:off x="6956330"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833592" flipV="1">
            <a:off x="7670710" y="1292730"/>
            <a:ext cx="2075635" cy="907109"/>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5698763">
            <a:off x="55053" y="2859483"/>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5698763">
            <a:off x="840870" y="2859483"/>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Onda"/>
          <p:cNvSpPr/>
          <p:nvPr/>
        </p:nvSpPr>
        <p:spPr>
          <a:xfrm rot="15698763">
            <a:off x="1626689"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5698763">
            <a:off x="2412508"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5698763">
            <a:off x="3198324"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5698763">
            <a:off x="3984142"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5698763">
            <a:off x="4769961"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5698763">
            <a:off x="5555779"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5698763">
            <a:off x="6341597"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5698763">
            <a:off x="7055977"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5698763">
            <a:off x="7770356" y="2788045"/>
            <a:ext cx="2075635" cy="893592"/>
          </a:xfrm>
          <a:prstGeom prst="wave">
            <a:avLst>
              <a:gd name="adj1" fmla="val 20000"/>
              <a:gd name="adj2" fmla="val -8965"/>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fmla="#ppt_w*sin(2.5*pi*$)">
                                          <p:val>
                                            <p:fltVal val="0"/>
                                          </p:val>
                                        </p:tav>
                                        <p:tav tm="100000">
                                          <p:val>
                                            <p:fltVal val="1"/>
                                          </p:val>
                                        </p:tav>
                                      </p:tavLst>
                                    </p:anim>
                                    <p:anim calcmode="lin" valueType="num">
                                      <p:cBhvr>
                                        <p:cTn id="106" dur="2000" fill="hold"/>
                                        <p:tgtEl>
                                          <p:spTgt spid="4"/>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fmla="#ppt_w*sin(2.5*pi*$)">
                                          <p:val>
                                            <p:fltVal val="0"/>
                                          </p:val>
                                        </p:tav>
                                        <p:tav tm="100000">
                                          <p:val>
                                            <p:fltVal val="1"/>
                                          </p:val>
                                        </p:tav>
                                      </p:tavLst>
                                    </p:anim>
                                    <p:anim calcmode="lin" valueType="num">
                                      <p:cBhvr>
                                        <p:cTn id="110" dur="2000" fill="hold"/>
                                        <p:tgtEl>
                                          <p:spTgt spid="5"/>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fmla="#ppt_w*sin(2.5*pi*$)">
                                          <p:val>
                                            <p:fltVal val="0"/>
                                          </p:val>
                                        </p:tav>
                                        <p:tav tm="100000">
                                          <p:val>
                                            <p:fltVal val="1"/>
                                          </p:val>
                                        </p:tav>
                                      </p:tavLst>
                                    </p:anim>
                                    <p:anim calcmode="lin" valueType="num">
                                      <p:cBhvr>
                                        <p:cTn id="114" dur="2000" fill="hold"/>
                                        <p:tgtEl>
                                          <p:spTgt spid="6"/>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fmla="#ppt_w*sin(2.5*pi*$)">
                                          <p:val>
                                            <p:fltVal val="0"/>
                                          </p:val>
                                        </p:tav>
                                        <p:tav tm="100000">
                                          <p:val>
                                            <p:fltVal val="1"/>
                                          </p:val>
                                        </p:tav>
                                      </p:tavLst>
                                    </p:anim>
                                    <p:anim calcmode="lin" valueType="num">
                                      <p:cBhvr>
                                        <p:cTn id="118" dur="2000" fill="hold"/>
                                        <p:tgtEl>
                                          <p:spTgt spid="7"/>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fmla="#ppt_w*sin(2.5*pi*$)">
                                          <p:val>
                                            <p:fltVal val="0"/>
                                          </p:val>
                                        </p:tav>
                                        <p:tav tm="100000">
                                          <p:val>
                                            <p:fltVal val="1"/>
                                          </p:val>
                                        </p:tav>
                                      </p:tavLst>
                                    </p:anim>
                                    <p:anim calcmode="lin" valueType="num">
                                      <p:cBhvr>
                                        <p:cTn id="122" dur="2000" fill="hold"/>
                                        <p:tgtEl>
                                          <p:spTgt spid="8"/>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fmla="#ppt_w*sin(2.5*pi*$)">
                                          <p:val>
                                            <p:fltVal val="0"/>
                                          </p:val>
                                        </p:tav>
                                        <p:tav tm="100000">
                                          <p:val>
                                            <p:fltVal val="1"/>
                                          </p:val>
                                        </p:tav>
                                      </p:tavLst>
                                    </p:anim>
                                    <p:anim calcmode="lin" valueType="num">
                                      <p:cBhvr>
                                        <p:cTn id="126" dur="2000" fill="hold"/>
                                        <p:tgtEl>
                                          <p:spTgt spid="9"/>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fmla="#ppt_w*sin(2.5*pi*$)">
                                          <p:val>
                                            <p:fltVal val="0"/>
                                          </p:val>
                                        </p:tav>
                                        <p:tav tm="100000">
                                          <p:val>
                                            <p:fltVal val="1"/>
                                          </p:val>
                                        </p:tav>
                                      </p:tavLst>
                                    </p:anim>
                                    <p:anim calcmode="lin" valueType="num">
                                      <p:cBhvr>
                                        <p:cTn id="130" dur="2000" fill="hold"/>
                                        <p:tgtEl>
                                          <p:spTgt spid="10"/>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fmla="#ppt_w*sin(2.5*pi*$)">
                                          <p:val>
                                            <p:fltVal val="0"/>
                                          </p:val>
                                        </p:tav>
                                        <p:tav tm="100000">
                                          <p:val>
                                            <p:fltVal val="1"/>
                                          </p:val>
                                        </p:tav>
                                      </p:tavLst>
                                    </p:anim>
                                    <p:anim calcmode="lin" valueType="num">
                                      <p:cBhvr>
                                        <p:cTn id="134" dur="2000" fill="hold"/>
                                        <p:tgtEl>
                                          <p:spTgt spid="11"/>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fmla="#ppt_w*sin(2.5*pi*$)">
                                          <p:val>
                                            <p:fltVal val="0"/>
                                          </p:val>
                                        </p:tav>
                                        <p:tav tm="100000">
                                          <p:val>
                                            <p:fltVal val="1"/>
                                          </p:val>
                                        </p:tav>
                                      </p:tavLst>
                                    </p:anim>
                                    <p:anim calcmode="lin" valueType="num">
                                      <p:cBhvr>
                                        <p:cTn id="138" dur="2000" fill="hold"/>
                                        <p:tgtEl>
                                          <p:spTgt spid="12"/>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fmla="#ppt_w*sin(2.5*pi*$)">
                                          <p:val>
                                            <p:fltVal val="0"/>
                                          </p:val>
                                        </p:tav>
                                        <p:tav tm="100000">
                                          <p:val>
                                            <p:fltVal val="1"/>
                                          </p:val>
                                        </p:tav>
                                      </p:tavLst>
                                    </p:anim>
                                    <p:anim calcmode="lin" valueType="num">
                                      <p:cBhvr>
                                        <p:cTn id="142" dur="2000" fill="hold"/>
                                        <p:tgtEl>
                                          <p:spTgt spid="13"/>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fmla="#ppt_w*sin(2.5*pi*$)">
                                          <p:val>
                                            <p:fltVal val="0"/>
                                          </p:val>
                                        </p:tav>
                                        <p:tav tm="100000">
                                          <p:val>
                                            <p:fltVal val="1"/>
                                          </p:val>
                                        </p:tav>
                                      </p:tavLst>
                                    </p:anim>
                                    <p:anim calcmode="lin" valueType="num">
                                      <p:cBhvr>
                                        <p:cTn id="146" dur="2000" fill="hold"/>
                                        <p:tgtEl>
                                          <p:spTgt spid="14"/>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fmla="#ppt_w*sin(2.5*pi*$)">
                                          <p:val>
                                            <p:fltVal val="0"/>
                                          </p:val>
                                        </p:tav>
                                        <p:tav tm="100000">
                                          <p:val>
                                            <p:fltVal val="1"/>
                                          </p:val>
                                        </p:tav>
                                      </p:tavLst>
                                    </p:anim>
                                    <p:anim calcmode="lin" valueType="num">
                                      <p:cBhvr>
                                        <p:cTn id="150" dur="2000" fill="hold"/>
                                        <p:tgtEl>
                                          <p:spTgt spid="15"/>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fmla="#ppt_w*sin(2.5*pi*$)">
                                          <p:val>
                                            <p:fltVal val="0"/>
                                          </p:val>
                                        </p:tav>
                                        <p:tav tm="100000">
                                          <p:val>
                                            <p:fltVal val="1"/>
                                          </p:val>
                                        </p:tav>
                                      </p:tavLst>
                                    </p:anim>
                                    <p:anim calcmode="lin" valueType="num">
                                      <p:cBhvr>
                                        <p:cTn id="154" dur="2000" fill="hold"/>
                                        <p:tgtEl>
                                          <p:spTgt spid="16"/>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fmla="#ppt_w*sin(2.5*pi*$)">
                                          <p:val>
                                            <p:fltVal val="0"/>
                                          </p:val>
                                        </p:tav>
                                        <p:tav tm="100000">
                                          <p:val>
                                            <p:fltVal val="1"/>
                                          </p:val>
                                        </p:tav>
                                      </p:tavLst>
                                    </p:anim>
                                    <p:anim calcmode="lin" valueType="num">
                                      <p:cBhvr>
                                        <p:cTn id="158" dur="2000" fill="hold"/>
                                        <p:tgtEl>
                                          <p:spTgt spid="17"/>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fmla="#ppt_w*sin(2.5*pi*$)">
                                          <p:val>
                                            <p:fltVal val="0"/>
                                          </p:val>
                                        </p:tav>
                                        <p:tav tm="100000">
                                          <p:val>
                                            <p:fltVal val="1"/>
                                          </p:val>
                                        </p:tav>
                                      </p:tavLst>
                                    </p:anim>
                                    <p:anim calcmode="lin" valueType="num">
                                      <p:cBhvr>
                                        <p:cTn id="162" dur="2000" fill="hold"/>
                                        <p:tgtEl>
                                          <p:spTgt spid="18"/>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fmla="#ppt_w*sin(2.5*pi*$)">
                                          <p:val>
                                            <p:fltVal val="0"/>
                                          </p:val>
                                        </p:tav>
                                        <p:tav tm="100000">
                                          <p:val>
                                            <p:fltVal val="1"/>
                                          </p:val>
                                        </p:tav>
                                      </p:tavLst>
                                    </p:anim>
                                    <p:anim calcmode="lin" valueType="num">
                                      <p:cBhvr>
                                        <p:cTn id="166" dur="2000" fill="hold"/>
                                        <p:tgtEl>
                                          <p:spTgt spid="19"/>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fmla="#ppt_w*sin(2.5*pi*$)">
                                          <p:val>
                                            <p:fltVal val="0"/>
                                          </p:val>
                                        </p:tav>
                                        <p:tav tm="100000">
                                          <p:val>
                                            <p:fltVal val="1"/>
                                          </p:val>
                                        </p:tav>
                                      </p:tavLst>
                                    </p:anim>
                                    <p:anim calcmode="lin" valueType="num">
                                      <p:cBhvr>
                                        <p:cTn id="170" dur="2000" fill="hold"/>
                                        <p:tgtEl>
                                          <p:spTgt spid="20"/>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fmla="#ppt_w*sin(2.5*pi*$)">
                                          <p:val>
                                            <p:fltVal val="0"/>
                                          </p:val>
                                        </p:tav>
                                        <p:tav tm="100000">
                                          <p:val>
                                            <p:fltVal val="1"/>
                                          </p:val>
                                        </p:tav>
                                      </p:tavLst>
                                    </p:anim>
                                    <p:anim calcmode="lin" valueType="num">
                                      <p:cBhvr>
                                        <p:cTn id="174" dur="2000" fill="hold"/>
                                        <p:tgtEl>
                                          <p:spTgt spid="21"/>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fmla="#ppt_w*sin(2.5*pi*$)">
                                          <p:val>
                                            <p:fltVal val="0"/>
                                          </p:val>
                                        </p:tav>
                                        <p:tav tm="100000">
                                          <p:val>
                                            <p:fltVal val="1"/>
                                          </p:val>
                                        </p:tav>
                                      </p:tavLst>
                                    </p:anim>
                                    <p:anim calcmode="lin" valueType="num">
                                      <p:cBhvr>
                                        <p:cTn id="178" dur="2000" fill="hold"/>
                                        <p:tgtEl>
                                          <p:spTgt spid="22"/>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fmla="#ppt_w*sin(2.5*pi*$)">
                                          <p:val>
                                            <p:fltVal val="0"/>
                                          </p:val>
                                        </p:tav>
                                        <p:tav tm="100000">
                                          <p:val>
                                            <p:fltVal val="1"/>
                                          </p:val>
                                        </p:tav>
                                      </p:tavLst>
                                    </p:anim>
                                    <p:anim calcmode="lin" valueType="num">
                                      <p:cBhvr>
                                        <p:cTn id="182" dur="2000" fill="hold"/>
                                        <p:tgtEl>
                                          <p:spTgt spid="23"/>
                                        </p:tgtEl>
                                        <p:attrNameLst>
                                          <p:attrName>ppt_h</p:attrName>
                                        </p:attrNameLst>
                                      </p:cBhvr>
                                      <p:tavLst>
                                        <p:tav tm="0">
                                          <p:val>
                                            <p:strVal val="#ppt_h"/>
                                          </p:val>
                                        </p:tav>
                                        <p:tav tm="100000">
                                          <p:val>
                                            <p:strVal val="#ppt_h"/>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fmla="#ppt_w*sin(2.5*pi*$)">
                                          <p:val>
                                            <p:fltVal val="0"/>
                                          </p:val>
                                        </p:tav>
                                        <p:tav tm="100000">
                                          <p:val>
                                            <p:fltVal val="1"/>
                                          </p:val>
                                        </p:tav>
                                      </p:tavLst>
                                    </p:anim>
                                    <p:anim calcmode="lin" valueType="num">
                                      <p:cBhvr>
                                        <p:cTn id="186" dur="2000" fill="hold"/>
                                        <p:tgtEl>
                                          <p:spTgt spid="24"/>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fmla="#ppt_w*sin(2.5*pi*$)">
                                          <p:val>
                                            <p:fltVal val="0"/>
                                          </p:val>
                                        </p:tav>
                                        <p:tav tm="100000">
                                          <p:val>
                                            <p:fltVal val="1"/>
                                          </p:val>
                                        </p:tav>
                                      </p:tavLst>
                                    </p:anim>
                                    <p:anim calcmode="lin" valueType="num">
                                      <p:cBhvr>
                                        <p:cTn id="190" dur="2000" fill="hold"/>
                                        <p:tgtEl>
                                          <p:spTgt spid="25"/>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fmla="#ppt_w*sin(2.5*pi*$)">
                                          <p:val>
                                            <p:fltVal val="0"/>
                                          </p:val>
                                        </p:tav>
                                        <p:tav tm="100000">
                                          <p:val>
                                            <p:fltVal val="1"/>
                                          </p:val>
                                        </p:tav>
                                      </p:tavLst>
                                    </p:anim>
                                    <p:anim calcmode="lin" valueType="num">
                                      <p:cBhvr>
                                        <p:cTn id="194" dur="2000" fill="hold"/>
                                        <p:tgtEl>
                                          <p:spTgt spid="26"/>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fmla="#ppt_w*sin(2.5*pi*$)">
                                          <p:val>
                                            <p:fltVal val="0"/>
                                          </p:val>
                                        </p:tav>
                                        <p:tav tm="100000">
                                          <p:val>
                                            <p:fltVal val="1"/>
                                          </p:val>
                                        </p:tav>
                                      </p:tavLst>
                                    </p:anim>
                                    <p:anim calcmode="lin" valueType="num">
                                      <p:cBhvr>
                                        <p:cTn id="198" dur="2000" fill="hold"/>
                                        <p:tgtEl>
                                          <p:spTgt spid="27"/>
                                        </p:tgtEl>
                                        <p:attrNameLst>
                                          <p:attrName>ppt_h</p:attrName>
                                        </p:attrNameLst>
                                      </p:cBhvr>
                                      <p:tavLst>
                                        <p:tav tm="0">
                                          <p:val>
                                            <p:strVal val="#ppt_h"/>
                                          </p:val>
                                        </p:tav>
                                        <p:tav tm="100000">
                                          <p:val>
                                            <p:strVal val="#ppt_h"/>
                                          </p:val>
                                        </p:tav>
                                      </p:tavLst>
                                    </p:anim>
                                  </p:childTnLst>
                                </p:cTn>
                              </p:par>
                              <p:par>
                                <p:cTn id="199" presetID="8" presetClass="emph" presetSubtype="0" fill="hold" grpId="2" nodeType="withEffect">
                                  <p:stCondLst>
                                    <p:cond delay="0"/>
                                  </p:stCondLst>
                                  <p:childTnLst>
                                    <p:animRot by="21600000">
                                      <p:cBhvr>
                                        <p:cTn id="200" dur="2000" fill="hold"/>
                                        <p:tgtEl>
                                          <p:spTgt spid="4"/>
                                        </p:tgtEl>
                                        <p:attrNameLst>
                                          <p:attrName>r</p:attrName>
                                        </p:attrNameLst>
                                      </p:cBhvr>
                                    </p:animRot>
                                  </p:childTnLst>
                                </p:cTn>
                              </p:par>
                              <p:par>
                                <p:cTn id="201" presetID="8" presetClass="emph" presetSubtype="0" fill="hold" grpId="2" nodeType="withEffect">
                                  <p:stCondLst>
                                    <p:cond delay="0"/>
                                  </p:stCondLst>
                                  <p:childTnLst>
                                    <p:animRot by="21600000">
                                      <p:cBhvr>
                                        <p:cTn id="202" dur="2000" fill="hold"/>
                                        <p:tgtEl>
                                          <p:spTgt spid="6"/>
                                        </p:tgtEl>
                                        <p:attrNameLst>
                                          <p:attrName>r</p:attrName>
                                        </p:attrNameLst>
                                      </p:cBhvr>
                                    </p:animRot>
                                  </p:childTnLst>
                                </p:cTn>
                              </p:par>
                              <p:par>
                                <p:cTn id="203" presetID="8" presetClass="emph" presetSubtype="0" fill="hold" grpId="2" nodeType="withEffect">
                                  <p:stCondLst>
                                    <p:cond delay="0"/>
                                  </p:stCondLst>
                                  <p:childTnLst>
                                    <p:animRot by="21600000">
                                      <p:cBhvr>
                                        <p:cTn id="204" dur="2000" fill="hold"/>
                                        <p:tgtEl>
                                          <p:spTgt spid="7"/>
                                        </p:tgtEl>
                                        <p:attrNameLst>
                                          <p:attrName>r</p:attrName>
                                        </p:attrNameLst>
                                      </p:cBhvr>
                                    </p:animRot>
                                  </p:childTnLst>
                                </p:cTn>
                              </p:par>
                              <p:par>
                                <p:cTn id="205" presetID="8" presetClass="emph" presetSubtype="0" fill="hold" grpId="2" nodeType="withEffect">
                                  <p:stCondLst>
                                    <p:cond delay="0"/>
                                  </p:stCondLst>
                                  <p:childTnLst>
                                    <p:animRot by="21600000">
                                      <p:cBhvr>
                                        <p:cTn id="206" dur="2000" fill="hold"/>
                                        <p:tgtEl>
                                          <p:spTgt spid="8"/>
                                        </p:tgtEl>
                                        <p:attrNameLst>
                                          <p:attrName>r</p:attrName>
                                        </p:attrNameLst>
                                      </p:cBhvr>
                                    </p:animRot>
                                  </p:childTnLst>
                                </p:cTn>
                              </p:par>
                              <p:par>
                                <p:cTn id="207" presetID="8" presetClass="emph" presetSubtype="0" fill="hold" grpId="2" nodeType="withEffect">
                                  <p:stCondLst>
                                    <p:cond delay="0"/>
                                  </p:stCondLst>
                                  <p:childTnLst>
                                    <p:animRot by="21600000">
                                      <p:cBhvr>
                                        <p:cTn id="208" dur="2000" fill="hold"/>
                                        <p:tgtEl>
                                          <p:spTgt spid="9"/>
                                        </p:tgtEl>
                                        <p:attrNameLst>
                                          <p:attrName>r</p:attrName>
                                        </p:attrNameLst>
                                      </p:cBhvr>
                                    </p:animRot>
                                  </p:childTnLst>
                                </p:cTn>
                              </p:par>
                              <p:par>
                                <p:cTn id="209" presetID="8" presetClass="emph" presetSubtype="0" fill="hold" grpId="2" nodeType="withEffect">
                                  <p:stCondLst>
                                    <p:cond delay="0"/>
                                  </p:stCondLst>
                                  <p:childTnLst>
                                    <p:animRot by="21600000">
                                      <p:cBhvr>
                                        <p:cTn id="210" dur="2000" fill="hold"/>
                                        <p:tgtEl>
                                          <p:spTgt spid="10"/>
                                        </p:tgtEl>
                                        <p:attrNameLst>
                                          <p:attrName>r</p:attrName>
                                        </p:attrNameLst>
                                      </p:cBhvr>
                                    </p:animRot>
                                  </p:childTnLst>
                                </p:cTn>
                              </p:par>
                              <p:par>
                                <p:cTn id="211" presetID="8" presetClass="emph" presetSubtype="0" fill="hold" grpId="2" nodeType="withEffect">
                                  <p:stCondLst>
                                    <p:cond delay="0"/>
                                  </p:stCondLst>
                                  <p:childTnLst>
                                    <p:animRot by="21600000">
                                      <p:cBhvr>
                                        <p:cTn id="212" dur="2000" fill="hold"/>
                                        <p:tgtEl>
                                          <p:spTgt spid="11"/>
                                        </p:tgtEl>
                                        <p:attrNameLst>
                                          <p:attrName>r</p:attrName>
                                        </p:attrNameLst>
                                      </p:cBhvr>
                                    </p:animRot>
                                  </p:childTnLst>
                                </p:cTn>
                              </p:par>
                              <p:par>
                                <p:cTn id="213" presetID="8" presetClass="emph" presetSubtype="0" fill="hold" grpId="2" nodeType="withEffect">
                                  <p:stCondLst>
                                    <p:cond delay="0"/>
                                  </p:stCondLst>
                                  <p:childTnLst>
                                    <p:animRot by="21600000">
                                      <p:cBhvr>
                                        <p:cTn id="214" dur="2000" fill="hold"/>
                                        <p:tgtEl>
                                          <p:spTgt spid="12"/>
                                        </p:tgtEl>
                                        <p:attrNameLst>
                                          <p:attrName>r</p:attrName>
                                        </p:attrNameLst>
                                      </p:cBhvr>
                                    </p:animRot>
                                  </p:childTnLst>
                                </p:cTn>
                              </p:par>
                              <p:par>
                                <p:cTn id="215" presetID="8" presetClass="emph" presetSubtype="0" fill="hold" grpId="2" nodeType="withEffect">
                                  <p:stCondLst>
                                    <p:cond delay="0"/>
                                  </p:stCondLst>
                                  <p:childTnLst>
                                    <p:animRot by="21600000">
                                      <p:cBhvr>
                                        <p:cTn id="216" dur="2000" fill="hold"/>
                                        <p:tgtEl>
                                          <p:spTgt spid="13"/>
                                        </p:tgtEl>
                                        <p:attrNameLst>
                                          <p:attrName>r</p:attrName>
                                        </p:attrNameLst>
                                      </p:cBhvr>
                                    </p:animRot>
                                  </p:childTnLst>
                                </p:cTn>
                              </p:par>
                              <p:par>
                                <p:cTn id="217" presetID="8" presetClass="emph" presetSubtype="0" fill="hold" grpId="2" nodeType="withEffect">
                                  <p:stCondLst>
                                    <p:cond delay="0"/>
                                  </p:stCondLst>
                                  <p:childTnLst>
                                    <p:animRot by="21600000">
                                      <p:cBhvr>
                                        <p:cTn id="218" dur="2000" fill="hold"/>
                                        <p:tgtEl>
                                          <p:spTgt spid="14"/>
                                        </p:tgtEl>
                                        <p:attrNameLst>
                                          <p:attrName>r</p:attrName>
                                        </p:attrNameLst>
                                      </p:cBhvr>
                                    </p:animRot>
                                  </p:childTnLst>
                                </p:cTn>
                              </p:par>
                              <p:par>
                                <p:cTn id="219" presetID="8" presetClass="emph" presetSubtype="0" fill="hold" grpId="2" nodeType="withEffect">
                                  <p:stCondLst>
                                    <p:cond delay="0"/>
                                  </p:stCondLst>
                                  <p:childTnLst>
                                    <p:animRot by="21600000">
                                      <p:cBhvr>
                                        <p:cTn id="220" dur="2000" fill="hold"/>
                                        <p:tgtEl>
                                          <p:spTgt spid="15"/>
                                        </p:tgtEl>
                                        <p:attrNameLst>
                                          <p:attrName>r</p:attrName>
                                        </p:attrNameLst>
                                      </p:cBhvr>
                                    </p:animRot>
                                  </p:childTnLst>
                                </p:cTn>
                              </p:par>
                              <p:par>
                                <p:cTn id="221" presetID="8" presetClass="emph" presetSubtype="0" fill="hold" grpId="2" nodeType="withEffect">
                                  <p:stCondLst>
                                    <p:cond delay="0"/>
                                  </p:stCondLst>
                                  <p:childTnLst>
                                    <p:animRot by="21600000">
                                      <p:cBhvr>
                                        <p:cTn id="222" dur="2000" fill="hold"/>
                                        <p:tgtEl>
                                          <p:spTgt spid="16"/>
                                        </p:tgtEl>
                                        <p:attrNameLst>
                                          <p:attrName>r</p:attrName>
                                        </p:attrNameLst>
                                      </p:cBhvr>
                                    </p:animRot>
                                  </p:childTnLst>
                                </p:cTn>
                              </p:par>
                              <p:par>
                                <p:cTn id="223" presetID="8" presetClass="emph" presetSubtype="0" fill="hold" grpId="2" nodeType="withEffect">
                                  <p:stCondLst>
                                    <p:cond delay="0"/>
                                  </p:stCondLst>
                                  <p:childTnLst>
                                    <p:animRot by="-21600000">
                                      <p:cBhvr>
                                        <p:cTn id="224" dur="2000" fill="hold"/>
                                        <p:tgtEl>
                                          <p:spTgt spid="5"/>
                                        </p:tgtEl>
                                        <p:attrNameLst>
                                          <p:attrName>r</p:attrName>
                                        </p:attrNameLst>
                                      </p:cBhvr>
                                    </p:animRot>
                                  </p:childTnLst>
                                </p:cTn>
                              </p:par>
                              <p:par>
                                <p:cTn id="225" presetID="8" presetClass="emph" presetSubtype="0" fill="hold" grpId="2" nodeType="withEffect">
                                  <p:stCondLst>
                                    <p:cond delay="0"/>
                                  </p:stCondLst>
                                  <p:childTnLst>
                                    <p:animRot by="-21600000">
                                      <p:cBhvr>
                                        <p:cTn id="226" dur="2000" fill="hold"/>
                                        <p:tgtEl>
                                          <p:spTgt spid="17"/>
                                        </p:tgtEl>
                                        <p:attrNameLst>
                                          <p:attrName>r</p:attrName>
                                        </p:attrNameLst>
                                      </p:cBhvr>
                                    </p:animRot>
                                  </p:childTnLst>
                                </p:cTn>
                              </p:par>
                              <p:par>
                                <p:cTn id="227" presetID="8" presetClass="emph" presetSubtype="0" fill="hold" grpId="2" nodeType="withEffect">
                                  <p:stCondLst>
                                    <p:cond delay="0"/>
                                  </p:stCondLst>
                                  <p:childTnLst>
                                    <p:animRot by="-21600000">
                                      <p:cBhvr>
                                        <p:cTn id="228" dur="2000" fill="hold"/>
                                        <p:tgtEl>
                                          <p:spTgt spid="18"/>
                                        </p:tgtEl>
                                        <p:attrNameLst>
                                          <p:attrName>r</p:attrName>
                                        </p:attrNameLst>
                                      </p:cBhvr>
                                    </p:animRot>
                                  </p:childTnLst>
                                </p:cTn>
                              </p:par>
                              <p:par>
                                <p:cTn id="229" presetID="8" presetClass="emph" presetSubtype="0" fill="hold" grpId="2" nodeType="withEffect">
                                  <p:stCondLst>
                                    <p:cond delay="0"/>
                                  </p:stCondLst>
                                  <p:childTnLst>
                                    <p:animRot by="-21600000">
                                      <p:cBhvr>
                                        <p:cTn id="230" dur="2000" fill="hold"/>
                                        <p:tgtEl>
                                          <p:spTgt spid="19"/>
                                        </p:tgtEl>
                                        <p:attrNameLst>
                                          <p:attrName>r</p:attrName>
                                        </p:attrNameLst>
                                      </p:cBhvr>
                                    </p:animRot>
                                  </p:childTnLst>
                                </p:cTn>
                              </p:par>
                              <p:par>
                                <p:cTn id="231" presetID="8" presetClass="emph" presetSubtype="0" fill="hold" grpId="2" nodeType="withEffect">
                                  <p:stCondLst>
                                    <p:cond delay="0"/>
                                  </p:stCondLst>
                                  <p:childTnLst>
                                    <p:animRot by="-21600000">
                                      <p:cBhvr>
                                        <p:cTn id="232" dur="2000" fill="hold"/>
                                        <p:tgtEl>
                                          <p:spTgt spid="20"/>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21"/>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22"/>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23"/>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4"/>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5"/>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6"/>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27"/>
                                        </p:tgtEl>
                                        <p:attrNameLst>
                                          <p:attrName>r</p:attrName>
                                        </p:attrNameLst>
                                      </p:cBhvr>
                                    </p:animRot>
                                  </p:childTnLst>
                                </p:cTn>
                              </p:par>
                            </p:childTnLst>
                          </p:cTn>
                        </p:par>
                        <p:par>
                          <p:cTn id="247" fill="hold">
                            <p:stCondLst>
                              <p:cond delay="2000"/>
                            </p:stCondLst>
                            <p:childTnLst>
                              <p:par>
                                <p:cTn id="248" presetID="2" presetClass="exit" presetSubtype="4" fill="hold" grpId="3" nodeType="after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ppt_x"/>
                                          </p:val>
                                        </p:tav>
                                      </p:tavLst>
                                    </p:anim>
                                    <p:anim calcmode="lin" valueType="num">
                                      <p:cBhvr additive="base">
                                        <p:cTn id="250" dur="2000"/>
                                        <p:tgtEl>
                                          <p:spTgt spid="4"/>
                                        </p:tgtEl>
                                        <p:attrNameLst>
                                          <p:attrName>ppt_y</p:attrName>
                                        </p:attrNameLst>
                                      </p:cBhvr>
                                      <p:tavLst>
                                        <p:tav tm="0">
                                          <p:val>
                                            <p:strVal val="ppt_y"/>
                                          </p:val>
                                        </p:tav>
                                        <p:tav tm="100000">
                                          <p:val>
                                            <p:strVal val="1+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4" fill="hold" grpId="3"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ppt_x"/>
                                          </p:val>
                                        </p:tav>
                                      </p:tavLst>
                                    </p:anim>
                                    <p:anim calcmode="lin" valueType="num">
                                      <p:cBhvr additive="base">
                                        <p:cTn id="254" dur="2000"/>
                                        <p:tgtEl>
                                          <p:spTgt spid="6"/>
                                        </p:tgtEl>
                                        <p:attrNameLst>
                                          <p:attrName>ppt_y</p:attrName>
                                        </p:attrNameLst>
                                      </p:cBhvr>
                                      <p:tavLst>
                                        <p:tav tm="0">
                                          <p:val>
                                            <p:strVal val="ppt_y"/>
                                          </p:val>
                                        </p:tav>
                                        <p:tav tm="100000">
                                          <p:val>
                                            <p:strVal val="1+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4" fill="hold" grpId="3"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ppt_x"/>
                                          </p:val>
                                        </p:tav>
                                      </p:tavLst>
                                    </p:anim>
                                    <p:anim calcmode="lin" valueType="num">
                                      <p:cBhvr additive="base">
                                        <p:cTn id="258" dur="2000"/>
                                        <p:tgtEl>
                                          <p:spTgt spid="7"/>
                                        </p:tgtEl>
                                        <p:attrNameLst>
                                          <p:attrName>ppt_y</p:attrName>
                                        </p:attrNameLst>
                                      </p:cBhvr>
                                      <p:tavLst>
                                        <p:tav tm="0">
                                          <p:val>
                                            <p:strVal val="ppt_y"/>
                                          </p:val>
                                        </p:tav>
                                        <p:tav tm="100000">
                                          <p:val>
                                            <p:strVal val="1+ppt_h/2"/>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4" fill="hold" grpId="3"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ppt_x"/>
                                          </p:val>
                                        </p:tav>
                                      </p:tavLst>
                                    </p:anim>
                                    <p:anim calcmode="lin" valueType="num">
                                      <p:cBhvr additive="base">
                                        <p:cTn id="262" dur="2000"/>
                                        <p:tgtEl>
                                          <p:spTgt spid="8"/>
                                        </p:tgtEl>
                                        <p:attrNameLst>
                                          <p:attrName>ppt_y</p:attrName>
                                        </p:attrNameLst>
                                      </p:cBhvr>
                                      <p:tavLst>
                                        <p:tav tm="0">
                                          <p:val>
                                            <p:strVal val="ppt_y"/>
                                          </p:val>
                                        </p:tav>
                                        <p:tav tm="100000">
                                          <p:val>
                                            <p:strVal val="1+ppt_h/2"/>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ppt_x"/>
                                          </p:val>
                                        </p:tav>
                                      </p:tavLst>
                                    </p:anim>
                                    <p:anim calcmode="lin" valueType="num">
                                      <p:cBhvr additive="base">
                                        <p:cTn id="266" dur="2000"/>
                                        <p:tgtEl>
                                          <p:spTgt spid="9"/>
                                        </p:tgtEl>
                                        <p:attrNameLst>
                                          <p:attrName>ppt_y</p:attrName>
                                        </p:attrNameLst>
                                      </p:cBhvr>
                                      <p:tavLst>
                                        <p:tav tm="0">
                                          <p:val>
                                            <p:strVal val="ppt_y"/>
                                          </p:val>
                                        </p:tav>
                                        <p:tav tm="100000">
                                          <p:val>
                                            <p:strVal val="1+ppt_h/2"/>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ppt_x"/>
                                          </p:val>
                                        </p:tav>
                                      </p:tavLst>
                                    </p:anim>
                                    <p:anim calcmode="lin" valueType="num">
                                      <p:cBhvr additive="base">
                                        <p:cTn id="270" dur="2000"/>
                                        <p:tgtEl>
                                          <p:spTgt spid="10"/>
                                        </p:tgtEl>
                                        <p:attrNameLst>
                                          <p:attrName>ppt_y</p:attrName>
                                        </p:attrNameLst>
                                      </p:cBhvr>
                                      <p:tavLst>
                                        <p:tav tm="0">
                                          <p:val>
                                            <p:strVal val="ppt_y"/>
                                          </p:val>
                                        </p:tav>
                                        <p:tav tm="100000">
                                          <p:val>
                                            <p:strVal val="1+ppt_h/2"/>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ppt_x"/>
                                          </p:val>
                                        </p:tav>
                                      </p:tavLst>
                                    </p:anim>
                                    <p:anim calcmode="lin" valueType="num">
                                      <p:cBhvr additive="base">
                                        <p:cTn id="274" dur="2000"/>
                                        <p:tgtEl>
                                          <p:spTgt spid="11"/>
                                        </p:tgtEl>
                                        <p:attrNameLst>
                                          <p:attrName>ppt_y</p:attrName>
                                        </p:attrNameLst>
                                      </p:cBhvr>
                                      <p:tavLst>
                                        <p:tav tm="0">
                                          <p:val>
                                            <p:strVal val="ppt_y"/>
                                          </p:val>
                                        </p:tav>
                                        <p:tav tm="100000">
                                          <p:val>
                                            <p:strVal val="1+ppt_h/2"/>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ppt_x"/>
                                          </p:val>
                                        </p:tav>
                                      </p:tavLst>
                                    </p:anim>
                                    <p:anim calcmode="lin" valueType="num">
                                      <p:cBhvr additive="base">
                                        <p:cTn id="278" dur="2000"/>
                                        <p:tgtEl>
                                          <p:spTgt spid="12"/>
                                        </p:tgtEl>
                                        <p:attrNameLst>
                                          <p:attrName>ppt_y</p:attrName>
                                        </p:attrNameLst>
                                      </p:cBhvr>
                                      <p:tavLst>
                                        <p:tav tm="0">
                                          <p:val>
                                            <p:strVal val="ppt_y"/>
                                          </p:val>
                                        </p:tav>
                                        <p:tav tm="100000">
                                          <p:val>
                                            <p:strVal val="1+ppt_h/2"/>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ppt_x"/>
                                          </p:val>
                                        </p:tav>
                                      </p:tavLst>
                                    </p:anim>
                                    <p:anim calcmode="lin" valueType="num">
                                      <p:cBhvr additive="base">
                                        <p:cTn id="282" dur="2000"/>
                                        <p:tgtEl>
                                          <p:spTgt spid="13"/>
                                        </p:tgtEl>
                                        <p:attrNameLst>
                                          <p:attrName>ppt_y</p:attrName>
                                        </p:attrNameLst>
                                      </p:cBhvr>
                                      <p:tavLst>
                                        <p:tav tm="0">
                                          <p:val>
                                            <p:strVal val="ppt_y"/>
                                          </p:val>
                                        </p:tav>
                                        <p:tav tm="100000">
                                          <p:val>
                                            <p:strVal val="1+ppt_h/2"/>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ppt_x"/>
                                          </p:val>
                                        </p:tav>
                                      </p:tavLst>
                                    </p:anim>
                                    <p:anim calcmode="lin" valueType="num">
                                      <p:cBhvr additive="base">
                                        <p:cTn id="286" dur="2000"/>
                                        <p:tgtEl>
                                          <p:spTgt spid="14"/>
                                        </p:tgtEl>
                                        <p:attrNameLst>
                                          <p:attrName>ppt_y</p:attrName>
                                        </p:attrNameLst>
                                      </p:cBhvr>
                                      <p:tavLst>
                                        <p:tav tm="0">
                                          <p:val>
                                            <p:strVal val="ppt_y"/>
                                          </p:val>
                                        </p:tav>
                                        <p:tav tm="100000">
                                          <p:val>
                                            <p:strVal val="1+ppt_h/2"/>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5"/>
                                        </p:tgtEl>
                                        <p:attrNameLst>
                                          <p:attrName>ppt_x</p:attrName>
                                        </p:attrNameLst>
                                      </p:cBhvr>
                                      <p:tavLst>
                                        <p:tav tm="0">
                                          <p:val>
                                            <p:strVal val="ppt_x"/>
                                          </p:val>
                                        </p:tav>
                                        <p:tav tm="100000">
                                          <p:val>
                                            <p:strVal val="ppt_x"/>
                                          </p:val>
                                        </p:tav>
                                      </p:tavLst>
                                    </p:anim>
                                    <p:anim calcmode="lin" valueType="num">
                                      <p:cBhvr additive="base">
                                        <p:cTn id="290" dur="2000"/>
                                        <p:tgtEl>
                                          <p:spTgt spid="15"/>
                                        </p:tgtEl>
                                        <p:attrNameLst>
                                          <p:attrName>ppt_y</p:attrName>
                                        </p:attrNameLst>
                                      </p:cBhvr>
                                      <p:tavLst>
                                        <p:tav tm="0">
                                          <p:val>
                                            <p:strVal val="ppt_y"/>
                                          </p:val>
                                        </p:tav>
                                        <p:tav tm="100000">
                                          <p:val>
                                            <p:strVal val="1+ppt_h/2"/>
                                          </p:val>
                                        </p:tav>
                                      </p:tavLst>
                                    </p:anim>
                                    <p:set>
                                      <p:cBhvr>
                                        <p:cTn id="291" dur="1" fill="hold">
                                          <p:stCondLst>
                                            <p:cond delay="1999"/>
                                          </p:stCondLst>
                                        </p:cTn>
                                        <p:tgtEl>
                                          <p:spTgt spid="15"/>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ppt_x"/>
                                          </p:val>
                                        </p:tav>
                                      </p:tavLst>
                                    </p:anim>
                                    <p:anim calcmode="lin" valueType="num">
                                      <p:cBhvr additive="base">
                                        <p:cTn id="294" dur="2000"/>
                                        <p:tgtEl>
                                          <p:spTgt spid="16"/>
                                        </p:tgtEl>
                                        <p:attrNameLst>
                                          <p:attrName>ppt_y</p:attrName>
                                        </p:attrNameLst>
                                      </p:cBhvr>
                                      <p:tavLst>
                                        <p:tav tm="0">
                                          <p:val>
                                            <p:strVal val="ppt_y"/>
                                          </p:val>
                                        </p:tav>
                                        <p:tav tm="100000">
                                          <p:val>
                                            <p:strVal val="1+ppt_h/2"/>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ppt_x"/>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ppt_x"/>
                                          </p:val>
                                        </p:tav>
                                      </p:tavLst>
                                    </p:anim>
                                    <p:anim calcmode="lin" valueType="num">
                                      <p:cBhvr additive="base">
                                        <p:cTn id="302" dur="2000"/>
                                        <p:tgtEl>
                                          <p:spTgt spid="17"/>
                                        </p:tgtEl>
                                        <p:attrNameLst>
                                          <p:attrName>ppt_y</p:attrName>
                                        </p:attrNameLst>
                                      </p:cBhvr>
                                      <p:tavLst>
                                        <p:tav tm="0">
                                          <p:val>
                                            <p:strVal val="ppt_y"/>
                                          </p:val>
                                        </p:tav>
                                        <p:tav tm="100000">
                                          <p:val>
                                            <p:strVal val="0-ppt_h/2"/>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ppt_x"/>
                                          </p:val>
                                        </p:tav>
                                      </p:tavLst>
                                    </p:anim>
                                    <p:anim calcmode="lin" valueType="num">
                                      <p:cBhvr additive="base">
                                        <p:cTn id="306" dur="2000"/>
                                        <p:tgtEl>
                                          <p:spTgt spid="18"/>
                                        </p:tgtEl>
                                        <p:attrNameLst>
                                          <p:attrName>ppt_y</p:attrName>
                                        </p:attrNameLst>
                                      </p:cBhvr>
                                      <p:tavLst>
                                        <p:tav tm="0">
                                          <p:val>
                                            <p:strVal val="ppt_y"/>
                                          </p:val>
                                        </p:tav>
                                        <p:tav tm="100000">
                                          <p:val>
                                            <p:strVal val="0-ppt_h/2"/>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ppt_x"/>
                                          </p:val>
                                        </p:tav>
                                      </p:tavLst>
                                    </p:anim>
                                    <p:anim calcmode="lin" valueType="num">
                                      <p:cBhvr additive="base">
                                        <p:cTn id="310" dur="2000"/>
                                        <p:tgtEl>
                                          <p:spTgt spid="19"/>
                                        </p:tgtEl>
                                        <p:attrNameLst>
                                          <p:attrName>ppt_y</p:attrName>
                                        </p:attrNameLst>
                                      </p:cBhvr>
                                      <p:tavLst>
                                        <p:tav tm="0">
                                          <p:val>
                                            <p:strVal val="ppt_y"/>
                                          </p:val>
                                        </p:tav>
                                        <p:tav tm="100000">
                                          <p:val>
                                            <p:strVal val="0-ppt_h/2"/>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2000"/>
                                        <p:tgtEl>
                                          <p:spTgt spid="20"/>
                                        </p:tgtEl>
                                        <p:attrNameLst>
                                          <p:attrName>ppt_x</p:attrName>
                                        </p:attrNameLst>
                                      </p:cBhvr>
                                      <p:tavLst>
                                        <p:tav tm="0">
                                          <p:val>
                                            <p:strVal val="ppt_x"/>
                                          </p:val>
                                        </p:tav>
                                        <p:tav tm="100000">
                                          <p:val>
                                            <p:strVal val="ppt_x"/>
                                          </p:val>
                                        </p:tav>
                                      </p:tavLst>
                                    </p:anim>
                                    <p:anim calcmode="lin" valueType="num">
                                      <p:cBhvr additive="base">
                                        <p:cTn id="314" dur="2000"/>
                                        <p:tgtEl>
                                          <p:spTgt spid="20"/>
                                        </p:tgtEl>
                                        <p:attrNameLst>
                                          <p:attrName>ppt_y</p:attrName>
                                        </p:attrNameLst>
                                      </p:cBhvr>
                                      <p:tavLst>
                                        <p:tav tm="0">
                                          <p:val>
                                            <p:strVal val="ppt_y"/>
                                          </p:val>
                                        </p:tav>
                                        <p:tav tm="100000">
                                          <p:val>
                                            <p:strVal val="0-ppt_h/2"/>
                                          </p:val>
                                        </p:tav>
                                      </p:tavLst>
                                    </p:anim>
                                    <p:set>
                                      <p:cBhvr>
                                        <p:cTn id="315" dur="1" fill="hold">
                                          <p:stCondLst>
                                            <p:cond delay="1999"/>
                                          </p:stCondLst>
                                        </p:cTn>
                                        <p:tgtEl>
                                          <p:spTgt spid="20"/>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2000"/>
                                        <p:tgtEl>
                                          <p:spTgt spid="21"/>
                                        </p:tgtEl>
                                        <p:attrNameLst>
                                          <p:attrName>ppt_x</p:attrName>
                                        </p:attrNameLst>
                                      </p:cBhvr>
                                      <p:tavLst>
                                        <p:tav tm="0">
                                          <p:val>
                                            <p:strVal val="ppt_x"/>
                                          </p:val>
                                        </p:tav>
                                        <p:tav tm="100000">
                                          <p:val>
                                            <p:strVal val="ppt_x"/>
                                          </p:val>
                                        </p:tav>
                                      </p:tavLst>
                                    </p:anim>
                                    <p:anim calcmode="lin" valueType="num">
                                      <p:cBhvr additive="base">
                                        <p:cTn id="318" dur="2000"/>
                                        <p:tgtEl>
                                          <p:spTgt spid="21"/>
                                        </p:tgtEl>
                                        <p:attrNameLst>
                                          <p:attrName>ppt_y</p:attrName>
                                        </p:attrNameLst>
                                      </p:cBhvr>
                                      <p:tavLst>
                                        <p:tav tm="0">
                                          <p:val>
                                            <p:strVal val="ppt_y"/>
                                          </p:val>
                                        </p:tav>
                                        <p:tav tm="100000">
                                          <p:val>
                                            <p:strVal val="0-ppt_h/2"/>
                                          </p:val>
                                        </p:tav>
                                      </p:tavLst>
                                    </p:anim>
                                    <p:set>
                                      <p:cBhvr>
                                        <p:cTn id="319" dur="1" fill="hold">
                                          <p:stCondLst>
                                            <p:cond delay="1999"/>
                                          </p:stCondLst>
                                        </p:cTn>
                                        <p:tgtEl>
                                          <p:spTgt spid="21"/>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2000"/>
                                        <p:tgtEl>
                                          <p:spTgt spid="22"/>
                                        </p:tgtEl>
                                        <p:attrNameLst>
                                          <p:attrName>ppt_x</p:attrName>
                                        </p:attrNameLst>
                                      </p:cBhvr>
                                      <p:tavLst>
                                        <p:tav tm="0">
                                          <p:val>
                                            <p:strVal val="ppt_x"/>
                                          </p:val>
                                        </p:tav>
                                        <p:tav tm="100000">
                                          <p:val>
                                            <p:strVal val="ppt_x"/>
                                          </p:val>
                                        </p:tav>
                                      </p:tavLst>
                                    </p:anim>
                                    <p:anim calcmode="lin" valueType="num">
                                      <p:cBhvr additive="base">
                                        <p:cTn id="322" dur="2000"/>
                                        <p:tgtEl>
                                          <p:spTgt spid="22"/>
                                        </p:tgtEl>
                                        <p:attrNameLst>
                                          <p:attrName>ppt_y</p:attrName>
                                        </p:attrNameLst>
                                      </p:cBhvr>
                                      <p:tavLst>
                                        <p:tav tm="0">
                                          <p:val>
                                            <p:strVal val="ppt_y"/>
                                          </p:val>
                                        </p:tav>
                                        <p:tav tm="100000">
                                          <p:val>
                                            <p:strVal val="0-ppt_h/2"/>
                                          </p:val>
                                        </p:tav>
                                      </p:tavLst>
                                    </p:anim>
                                    <p:set>
                                      <p:cBhvr>
                                        <p:cTn id="323" dur="1" fill="hold">
                                          <p:stCondLst>
                                            <p:cond delay="1999"/>
                                          </p:stCondLst>
                                        </p:cTn>
                                        <p:tgtEl>
                                          <p:spTgt spid="22"/>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2000"/>
                                        <p:tgtEl>
                                          <p:spTgt spid="23"/>
                                        </p:tgtEl>
                                        <p:attrNameLst>
                                          <p:attrName>ppt_x</p:attrName>
                                        </p:attrNameLst>
                                      </p:cBhvr>
                                      <p:tavLst>
                                        <p:tav tm="0">
                                          <p:val>
                                            <p:strVal val="ppt_x"/>
                                          </p:val>
                                        </p:tav>
                                        <p:tav tm="100000">
                                          <p:val>
                                            <p:strVal val="ppt_x"/>
                                          </p:val>
                                        </p:tav>
                                      </p:tavLst>
                                    </p:anim>
                                    <p:anim calcmode="lin" valueType="num">
                                      <p:cBhvr additive="base">
                                        <p:cTn id="326" dur="2000"/>
                                        <p:tgtEl>
                                          <p:spTgt spid="23"/>
                                        </p:tgtEl>
                                        <p:attrNameLst>
                                          <p:attrName>ppt_y</p:attrName>
                                        </p:attrNameLst>
                                      </p:cBhvr>
                                      <p:tavLst>
                                        <p:tav tm="0">
                                          <p:val>
                                            <p:strVal val="ppt_y"/>
                                          </p:val>
                                        </p:tav>
                                        <p:tav tm="100000">
                                          <p:val>
                                            <p:strVal val="0-ppt_h/2"/>
                                          </p:val>
                                        </p:tav>
                                      </p:tavLst>
                                    </p:anim>
                                    <p:set>
                                      <p:cBhvr>
                                        <p:cTn id="327" dur="1" fill="hold">
                                          <p:stCondLst>
                                            <p:cond delay="1999"/>
                                          </p:stCondLst>
                                        </p:cTn>
                                        <p:tgtEl>
                                          <p:spTgt spid="23"/>
                                        </p:tgtEl>
                                        <p:attrNameLst>
                                          <p:attrName>style.visibility</p:attrName>
                                        </p:attrNameLst>
                                      </p:cBhvr>
                                      <p:to>
                                        <p:strVal val="hidden"/>
                                      </p:to>
                                    </p:set>
                                  </p:childTnLst>
                                </p:cTn>
                              </p:par>
                              <p:par>
                                <p:cTn id="328" presetID="2" presetClass="exit" presetSubtype="1" fill="hold" grpId="3" nodeType="withEffect">
                                  <p:stCondLst>
                                    <p:cond delay="0"/>
                                  </p:stCondLst>
                                  <p:childTnLst>
                                    <p:anim calcmode="lin" valueType="num">
                                      <p:cBhvr additive="base">
                                        <p:cTn id="329" dur="2000"/>
                                        <p:tgtEl>
                                          <p:spTgt spid="24"/>
                                        </p:tgtEl>
                                        <p:attrNameLst>
                                          <p:attrName>ppt_x</p:attrName>
                                        </p:attrNameLst>
                                      </p:cBhvr>
                                      <p:tavLst>
                                        <p:tav tm="0">
                                          <p:val>
                                            <p:strVal val="ppt_x"/>
                                          </p:val>
                                        </p:tav>
                                        <p:tav tm="100000">
                                          <p:val>
                                            <p:strVal val="ppt_x"/>
                                          </p:val>
                                        </p:tav>
                                      </p:tavLst>
                                    </p:anim>
                                    <p:anim calcmode="lin" valueType="num">
                                      <p:cBhvr additive="base">
                                        <p:cTn id="330" dur="2000"/>
                                        <p:tgtEl>
                                          <p:spTgt spid="24"/>
                                        </p:tgtEl>
                                        <p:attrNameLst>
                                          <p:attrName>ppt_y</p:attrName>
                                        </p:attrNameLst>
                                      </p:cBhvr>
                                      <p:tavLst>
                                        <p:tav tm="0">
                                          <p:val>
                                            <p:strVal val="ppt_y"/>
                                          </p:val>
                                        </p:tav>
                                        <p:tav tm="100000">
                                          <p:val>
                                            <p:strVal val="0-ppt_h/2"/>
                                          </p:val>
                                        </p:tav>
                                      </p:tavLst>
                                    </p:anim>
                                    <p:set>
                                      <p:cBhvr>
                                        <p:cTn id="331" dur="1" fill="hold">
                                          <p:stCondLst>
                                            <p:cond delay="1999"/>
                                          </p:stCondLst>
                                        </p:cTn>
                                        <p:tgtEl>
                                          <p:spTgt spid="24"/>
                                        </p:tgtEl>
                                        <p:attrNameLst>
                                          <p:attrName>style.visibility</p:attrName>
                                        </p:attrNameLst>
                                      </p:cBhvr>
                                      <p:to>
                                        <p:strVal val="hidden"/>
                                      </p:to>
                                    </p:set>
                                  </p:childTnLst>
                                </p:cTn>
                              </p:par>
                              <p:par>
                                <p:cTn id="332" presetID="2" presetClass="exit" presetSubtype="1" fill="hold" grpId="3" nodeType="withEffect">
                                  <p:stCondLst>
                                    <p:cond delay="0"/>
                                  </p:stCondLst>
                                  <p:childTnLst>
                                    <p:anim calcmode="lin" valueType="num">
                                      <p:cBhvr additive="base">
                                        <p:cTn id="333" dur="2000"/>
                                        <p:tgtEl>
                                          <p:spTgt spid="25"/>
                                        </p:tgtEl>
                                        <p:attrNameLst>
                                          <p:attrName>ppt_x</p:attrName>
                                        </p:attrNameLst>
                                      </p:cBhvr>
                                      <p:tavLst>
                                        <p:tav tm="0">
                                          <p:val>
                                            <p:strVal val="ppt_x"/>
                                          </p:val>
                                        </p:tav>
                                        <p:tav tm="100000">
                                          <p:val>
                                            <p:strVal val="ppt_x"/>
                                          </p:val>
                                        </p:tav>
                                      </p:tavLst>
                                    </p:anim>
                                    <p:anim calcmode="lin" valueType="num">
                                      <p:cBhvr additive="base">
                                        <p:cTn id="334" dur="2000"/>
                                        <p:tgtEl>
                                          <p:spTgt spid="25"/>
                                        </p:tgtEl>
                                        <p:attrNameLst>
                                          <p:attrName>ppt_y</p:attrName>
                                        </p:attrNameLst>
                                      </p:cBhvr>
                                      <p:tavLst>
                                        <p:tav tm="0">
                                          <p:val>
                                            <p:strVal val="ppt_y"/>
                                          </p:val>
                                        </p:tav>
                                        <p:tav tm="100000">
                                          <p:val>
                                            <p:strVal val="0-ppt_h/2"/>
                                          </p:val>
                                        </p:tav>
                                      </p:tavLst>
                                    </p:anim>
                                    <p:set>
                                      <p:cBhvr>
                                        <p:cTn id="335" dur="1" fill="hold">
                                          <p:stCondLst>
                                            <p:cond delay="1999"/>
                                          </p:stCondLst>
                                        </p:cTn>
                                        <p:tgtEl>
                                          <p:spTgt spid="25"/>
                                        </p:tgtEl>
                                        <p:attrNameLst>
                                          <p:attrName>style.visibility</p:attrName>
                                        </p:attrNameLst>
                                      </p:cBhvr>
                                      <p:to>
                                        <p:strVal val="hidden"/>
                                      </p:to>
                                    </p:set>
                                  </p:childTnLst>
                                </p:cTn>
                              </p:par>
                              <p:par>
                                <p:cTn id="336" presetID="2" presetClass="exit" presetSubtype="1" fill="hold" grpId="3"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ppt_x"/>
                                          </p:val>
                                        </p:tav>
                                      </p:tavLst>
                                    </p:anim>
                                    <p:anim calcmode="lin" valueType="num">
                                      <p:cBhvr additive="base">
                                        <p:cTn id="338" dur="2000"/>
                                        <p:tgtEl>
                                          <p:spTgt spid="26"/>
                                        </p:tgtEl>
                                        <p:attrNameLst>
                                          <p:attrName>ppt_y</p:attrName>
                                        </p:attrNameLst>
                                      </p:cBhvr>
                                      <p:tavLst>
                                        <p:tav tm="0">
                                          <p:val>
                                            <p:strVal val="ppt_y"/>
                                          </p:val>
                                        </p:tav>
                                        <p:tav tm="100000">
                                          <p:val>
                                            <p:strVal val="0-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 fill="hold" grpId="3"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ppt_x"/>
                                          </p:val>
                                        </p:tav>
                                      </p:tavLst>
                                    </p:anim>
                                    <p:anim calcmode="lin" valueType="num">
                                      <p:cBhvr additive="base">
                                        <p:cTn id="342" dur="2000"/>
                                        <p:tgtEl>
                                          <p:spTgt spid="27"/>
                                        </p:tgtEl>
                                        <p:attrNameLst>
                                          <p:attrName>ppt_y</p:attrName>
                                        </p:attrNameLst>
                                      </p:cBhvr>
                                      <p:tavLst>
                                        <p:tav tm="0">
                                          <p:val>
                                            <p:strVal val="ppt_y"/>
                                          </p:val>
                                        </p:tav>
                                        <p:tav tm="100000">
                                          <p:val>
                                            <p:strVal val="0-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2000"/>
                                        <p:tgtEl>
                                          <p:spTgt spid="4"/>
                                        </p:tgtEl>
                                        <p:attrNameLst>
                                          <p:attrName>ppt_w</p:attrName>
                                        </p:attrNameLst>
                                      </p:cBhvr>
                                      <p:tavLst>
                                        <p:tav tm="0">
                                          <p:val>
                                            <p:strVal val="ppt_w"/>
                                          </p:val>
                                        </p:tav>
                                        <p:tav tm="100000">
                                          <p:val>
                                            <p:strVal val="ppt_w"/>
                                          </p:val>
                                        </p:tav>
                                      </p:tavLst>
                                    </p:anim>
                                    <p:anim calcmode="lin" valueType="num">
                                      <p:cBhvr>
                                        <p:cTn id="34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4"/>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2000"/>
                                        <p:tgtEl>
                                          <p:spTgt spid="5"/>
                                        </p:tgtEl>
                                        <p:attrNameLst>
                                          <p:attrName>ppt_w</p:attrName>
                                        </p:attrNameLst>
                                      </p:cBhvr>
                                      <p:tavLst>
                                        <p:tav tm="0">
                                          <p:val>
                                            <p:strVal val="ppt_w"/>
                                          </p:val>
                                        </p:tav>
                                        <p:tav tm="100000">
                                          <p:val>
                                            <p:strVal val="ppt_w"/>
                                          </p:val>
                                        </p:tav>
                                      </p:tavLst>
                                    </p:anim>
                                    <p:anim calcmode="lin" valueType="num">
                                      <p:cBhvr>
                                        <p:cTn id="35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5"/>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2000"/>
                                        <p:tgtEl>
                                          <p:spTgt spid="6"/>
                                        </p:tgtEl>
                                        <p:attrNameLst>
                                          <p:attrName>ppt_w</p:attrName>
                                        </p:attrNameLst>
                                      </p:cBhvr>
                                      <p:tavLst>
                                        <p:tav tm="0">
                                          <p:val>
                                            <p:strVal val="ppt_w"/>
                                          </p:val>
                                        </p:tav>
                                        <p:tav tm="100000">
                                          <p:val>
                                            <p:strVal val="ppt_w"/>
                                          </p:val>
                                        </p:tav>
                                      </p:tavLst>
                                    </p:anim>
                                    <p:anim calcmode="lin" valueType="num">
                                      <p:cBhvr>
                                        <p:cTn id="35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6"/>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2000"/>
                                        <p:tgtEl>
                                          <p:spTgt spid="7"/>
                                        </p:tgtEl>
                                        <p:attrNameLst>
                                          <p:attrName>ppt_w</p:attrName>
                                        </p:attrNameLst>
                                      </p:cBhvr>
                                      <p:tavLst>
                                        <p:tav tm="0">
                                          <p:val>
                                            <p:strVal val="ppt_w"/>
                                          </p:val>
                                        </p:tav>
                                        <p:tav tm="100000">
                                          <p:val>
                                            <p:strVal val="ppt_w"/>
                                          </p:val>
                                        </p:tav>
                                      </p:tavLst>
                                    </p:anim>
                                    <p:anim calcmode="lin" valueType="num">
                                      <p:cBhvr>
                                        <p:cTn id="35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7"/>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2000"/>
                                        <p:tgtEl>
                                          <p:spTgt spid="8"/>
                                        </p:tgtEl>
                                        <p:attrNameLst>
                                          <p:attrName>ppt_w</p:attrName>
                                        </p:attrNameLst>
                                      </p:cBhvr>
                                      <p:tavLst>
                                        <p:tav tm="0">
                                          <p:val>
                                            <p:strVal val="ppt_w"/>
                                          </p:val>
                                        </p:tav>
                                        <p:tav tm="100000">
                                          <p:val>
                                            <p:strVal val="ppt_w"/>
                                          </p:val>
                                        </p:tav>
                                      </p:tavLst>
                                    </p:anim>
                                    <p:anim calcmode="lin" valueType="num">
                                      <p:cBhvr>
                                        <p:cTn id="36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8"/>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2000"/>
                                        <p:tgtEl>
                                          <p:spTgt spid="9"/>
                                        </p:tgtEl>
                                        <p:attrNameLst>
                                          <p:attrName>ppt_w</p:attrName>
                                        </p:attrNameLst>
                                      </p:cBhvr>
                                      <p:tavLst>
                                        <p:tav tm="0">
                                          <p:val>
                                            <p:strVal val="ppt_w"/>
                                          </p:val>
                                        </p:tav>
                                        <p:tav tm="100000">
                                          <p:val>
                                            <p:strVal val="ppt_w"/>
                                          </p:val>
                                        </p:tav>
                                      </p:tavLst>
                                    </p:anim>
                                    <p:anim calcmode="lin" valueType="num">
                                      <p:cBhvr>
                                        <p:cTn id="36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9"/>
                                        </p:tgtEl>
                                        <p:attrNameLst>
                                          <p:attrName>style.visibility</p:attrName>
                                        </p:attrNameLst>
                                      </p:cBhvr>
                                      <p:to>
                                        <p:strVal val="hidden"/>
                                      </p:to>
                                    </p:set>
                                  </p:childTnLst>
                                </p:cTn>
                              </p:par>
                              <p:par>
                                <p:cTn id="368" presetID="19" presetClass="exit" presetSubtype="5" fill="hold" grpId="4" nodeType="withEffect">
                                  <p:stCondLst>
                                    <p:cond delay="0"/>
                                  </p:stCondLst>
                                  <p:childTnLst>
                                    <p:anim calcmode="lin" valueType="num">
                                      <p:cBhvr>
                                        <p:cTn id="369" dur="2000"/>
                                        <p:tgtEl>
                                          <p:spTgt spid="10"/>
                                        </p:tgtEl>
                                        <p:attrNameLst>
                                          <p:attrName>ppt_w</p:attrName>
                                        </p:attrNameLst>
                                      </p:cBhvr>
                                      <p:tavLst>
                                        <p:tav tm="0">
                                          <p:val>
                                            <p:strVal val="ppt_w"/>
                                          </p:val>
                                        </p:tav>
                                        <p:tav tm="100000">
                                          <p:val>
                                            <p:strVal val="ppt_w"/>
                                          </p:val>
                                        </p:tav>
                                      </p:tavLst>
                                    </p:anim>
                                    <p:anim calcmode="lin" valueType="num">
                                      <p:cBhvr>
                                        <p:cTn id="37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10"/>
                                        </p:tgtEl>
                                        <p:attrNameLst>
                                          <p:attrName>style.visibility</p:attrName>
                                        </p:attrNameLst>
                                      </p:cBhvr>
                                      <p:to>
                                        <p:strVal val="hidden"/>
                                      </p:to>
                                    </p:set>
                                  </p:childTnLst>
                                </p:cTn>
                              </p:par>
                              <p:par>
                                <p:cTn id="372" presetID="19" presetClass="exit" presetSubtype="5" fill="hold" grpId="4" nodeType="withEffect">
                                  <p:stCondLst>
                                    <p:cond delay="0"/>
                                  </p:stCondLst>
                                  <p:childTnLst>
                                    <p:anim calcmode="lin" valueType="num">
                                      <p:cBhvr>
                                        <p:cTn id="373" dur="2000"/>
                                        <p:tgtEl>
                                          <p:spTgt spid="11"/>
                                        </p:tgtEl>
                                        <p:attrNameLst>
                                          <p:attrName>ppt_w</p:attrName>
                                        </p:attrNameLst>
                                      </p:cBhvr>
                                      <p:tavLst>
                                        <p:tav tm="0">
                                          <p:val>
                                            <p:strVal val="ppt_w"/>
                                          </p:val>
                                        </p:tav>
                                        <p:tav tm="100000">
                                          <p:val>
                                            <p:strVal val="ppt_w"/>
                                          </p:val>
                                        </p:tav>
                                      </p:tavLst>
                                    </p:anim>
                                    <p:anim calcmode="lin" valueType="num">
                                      <p:cBhvr>
                                        <p:cTn id="374"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11"/>
                                        </p:tgtEl>
                                        <p:attrNameLst>
                                          <p:attrName>style.visibility</p:attrName>
                                        </p:attrNameLst>
                                      </p:cBhvr>
                                      <p:to>
                                        <p:strVal val="hidden"/>
                                      </p:to>
                                    </p:set>
                                  </p:childTnLst>
                                </p:cTn>
                              </p:par>
                              <p:par>
                                <p:cTn id="376" presetID="19" presetClass="exit" presetSubtype="5" fill="hold" grpId="4" nodeType="withEffect">
                                  <p:stCondLst>
                                    <p:cond delay="0"/>
                                  </p:stCondLst>
                                  <p:childTnLst>
                                    <p:anim calcmode="lin" valueType="num">
                                      <p:cBhvr>
                                        <p:cTn id="377" dur="2000"/>
                                        <p:tgtEl>
                                          <p:spTgt spid="12"/>
                                        </p:tgtEl>
                                        <p:attrNameLst>
                                          <p:attrName>ppt_w</p:attrName>
                                        </p:attrNameLst>
                                      </p:cBhvr>
                                      <p:tavLst>
                                        <p:tav tm="0">
                                          <p:val>
                                            <p:strVal val="ppt_w"/>
                                          </p:val>
                                        </p:tav>
                                        <p:tav tm="100000">
                                          <p:val>
                                            <p:strVal val="ppt_w"/>
                                          </p:val>
                                        </p:tav>
                                      </p:tavLst>
                                    </p:anim>
                                    <p:anim calcmode="lin" valueType="num">
                                      <p:cBhvr>
                                        <p:cTn id="37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12"/>
                                        </p:tgtEl>
                                        <p:attrNameLst>
                                          <p:attrName>style.visibility</p:attrName>
                                        </p:attrNameLst>
                                      </p:cBhvr>
                                      <p:to>
                                        <p:strVal val="hidden"/>
                                      </p:to>
                                    </p:set>
                                  </p:childTnLst>
                                </p:cTn>
                              </p:par>
                              <p:par>
                                <p:cTn id="380" presetID="19" presetClass="exit" presetSubtype="5" fill="hold" grpId="4" nodeType="withEffect">
                                  <p:stCondLst>
                                    <p:cond delay="0"/>
                                  </p:stCondLst>
                                  <p:childTnLst>
                                    <p:anim calcmode="lin" valueType="num">
                                      <p:cBhvr>
                                        <p:cTn id="381" dur="2000"/>
                                        <p:tgtEl>
                                          <p:spTgt spid="13"/>
                                        </p:tgtEl>
                                        <p:attrNameLst>
                                          <p:attrName>ppt_w</p:attrName>
                                        </p:attrNameLst>
                                      </p:cBhvr>
                                      <p:tavLst>
                                        <p:tav tm="0">
                                          <p:val>
                                            <p:strVal val="ppt_w"/>
                                          </p:val>
                                        </p:tav>
                                        <p:tav tm="100000">
                                          <p:val>
                                            <p:strVal val="ppt_w"/>
                                          </p:val>
                                        </p:tav>
                                      </p:tavLst>
                                    </p:anim>
                                    <p:anim calcmode="lin" valueType="num">
                                      <p:cBhvr>
                                        <p:cTn id="38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13"/>
                                        </p:tgtEl>
                                        <p:attrNameLst>
                                          <p:attrName>style.visibility</p:attrName>
                                        </p:attrNameLst>
                                      </p:cBhvr>
                                      <p:to>
                                        <p:strVal val="hidden"/>
                                      </p:to>
                                    </p:set>
                                  </p:childTnLst>
                                </p:cTn>
                              </p:par>
                              <p:par>
                                <p:cTn id="384" presetID="19" presetClass="exit" presetSubtype="5" fill="hold" grpId="4" nodeType="withEffect">
                                  <p:stCondLst>
                                    <p:cond delay="0"/>
                                  </p:stCondLst>
                                  <p:childTnLst>
                                    <p:anim calcmode="lin" valueType="num">
                                      <p:cBhvr>
                                        <p:cTn id="385" dur="2000"/>
                                        <p:tgtEl>
                                          <p:spTgt spid="14"/>
                                        </p:tgtEl>
                                        <p:attrNameLst>
                                          <p:attrName>ppt_w</p:attrName>
                                        </p:attrNameLst>
                                      </p:cBhvr>
                                      <p:tavLst>
                                        <p:tav tm="0">
                                          <p:val>
                                            <p:strVal val="ppt_w"/>
                                          </p:val>
                                        </p:tav>
                                        <p:tav tm="100000">
                                          <p:val>
                                            <p:strVal val="ppt_w"/>
                                          </p:val>
                                        </p:tav>
                                      </p:tavLst>
                                    </p:anim>
                                    <p:anim calcmode="lin" valueType="num">
                                      <p:cBhvr>
                                        <p:cTn id="38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14"/>
                                        </p:tgtEl>
                                        <p:attrNameLst>
                                          <p:attrName>style.visibility</p:attrName>
                                        </p:attrNameLst>
                                      </p:cBhvr>
                                      <p:to>
                                        <p:strVal val="hidden"/>
                                      </p:to>
                                    </p:set>
                                  </p:childTnLst>
                                </p:cTn>
                              </p:par>
                              <p:par>
                                <p:cTn id="388" presetID="19" presetClass="exit" presetSubtype="5" fill="hold" grpId="4" nodeType="withEffect">
                                  <p:stCondLst>
                                    <p:cond delay="0"/>
                                  </p:stCondLst>
                                  <p:childTnLst>
                                    <p:anim calcmode="lin" valueType="num">
                                      <p:cBhvr>
                                        <p:cTn id="389" dur="2000"/>
                                        <p:tgtEl>
                                          <p:spTgt spid="15"/>
                                        </p:tgtEl>
                                        <p:attrNameLst>
                                          <p:attrName>ppt_w</p:attrName>
                                        </p:attrNameLst>
                                      </p:cBhvr>
                                      <p:tavLst>
                                        <p:tav tm="0">
                                          <p:val>
                                            <p:strVal val="ppt_w"/>
                                          </p:val>
                                        </p:tav>
                                        <p:tav tm="100000">
                                          <p:val>
                                            <p:strVal val="ppt_w"/>
                                          </p:val>
                                        </p:tav>
                                      </p:tavLst>
                                    </p:anim>
                                    <p:anim calcmode="lin" valueType="num">
                                      <p:cBhvr>
                                        <p:cTn id="39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15"/>
                                        </p:tgtEl>
                                        <p:attrNameLst>
                                          <p:attrName>style.visibility</p:attrName>
                                        </p:attrNameLst>
                                      </p:cBhvr>
                                      <p:to>
                                        <p:strVal val="hidden"/>
                                      </p:to>
                                    </p:set>
                                  </p:childTnLst>
                                </p:cTn>
                              </p:par>
                              <p:par>
                                <p:cTn id="392" presetID="19" presetClass="exit" presetSubtype="5" fill="hold" grpId="4" nodeType="withEffect">
                                  <p:stCondLst>
                                    <p:cond delay="0"/>
                                  </p:stCondLst>
                                  <p:childTnLst>
                                    <p:anim calcmode="lin" valueType="num">
                                      <p:cBhvr>
                                        <p:cTn id="393" dur="2000"/>
                                        <p:tgtEl>
                                          <p:spTgt spid="16"/>
                                        </p:tgtEl>
                                        <p:attrNameLst>
                                          <p:attrName>ppt_w</p:attrName>
                                        </p:attrNameLst>
                                      </p:cBhvr>
                                      <p:tavLst>
                                        <p:tav tm="0">
                                          <p:val>
                                            <p:strVal val="ppt_w"/>
                                          </p:val>
                                        </p:tav>
                                        <p:tav tm="100000">
                                          <p:val>
                                            <p:strVal val="ppt_w"/>
                                          </p:val>
                                        </p:tav>
                                      </p:tavLst>
                                    </p:anim>
                                    <p:anim calcmode="lin" valueType="num">
                                      <p:cBhvr>
                                        <p:cTn id="39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6"/>
                                        </p:tgtEl>
                                        <p:attrNameLst>
                                          <p:attrName>style.visibility</p:attrName>
                                        </p:attrNameLst>
                                      </p:cBhvr>
                                      <p:to>
                                        <p:strVal val="hidden"/>
                                      </p:to>
                                    </p:set>
                                  </p:childTnLst>
                                </p:cTn>
                              </p:par>
                              <p:par>
                                <p:cTn id="396" presetID="19" presetClass="exit" presetSubtype="5" fill="hold" grpId="4" nodeType="withEffect">
                                  <p:stCondLst>
                                    <p:cond delay="0"/>
                                  </p:stCondLst>
                                  <p:childTnLst>
                                    <p:anim calcmode="lin" valueType="num">
                                      <p:cBhvr>
                                        <p:cTn id="397" dur="2000"/>
                                        <p:tgtEl>
                                          <p:spTgt spid="17"/>
                                        </p:tgtEl>
                                        <p:attrNameLst>
                                          <p:attrName>ppt_w</p:attrName>
                                        </p:attrNameLst>
                                      </p:cBhvr>
                                      <p:tavLst>
                                        <p:tav tm="0">
                                          <p:val>
                                            <p:strVal val="ppt_w"/>
                                          </p:val>
                                        </p:tav>
                                        <p:tav tm="100000">
                                          <p:val>
                                            <p:strVal val="ppt_w"/>
                                          </p:val>
                                        </p:tav>
                                      </p:tavLst>
                                    </p:anim>
                                    <p:anim calcmode="lin" valueType="num">
                                      <p:cBhvr>
                                        <p:cTn id="39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7"/>
                                        </p:tgtEl>
                                        <p:attrNameLst>
                                          <p:attrName>style.visibility</p:attrName>
                                        </p:attrNameLst>
                                      </p:cBhvr>
                                      <p:to>
                                        <p:strVal val="hidden"/>
                                      </p:to>
                                    </p:set>
                                  </p:childTnLst>
                                </p:cTn>
                              </p:par>
                              <p:par>
                                <p:cTn id="400" presetID="19" presetClass="exit" presetSubtype="5" fill="hold" grpId="4" nodeType="withEffect">
                                  <p:stCondLst>
                                    <p:cond delay="0"/>
                                  </p:stCondLst>
                                  <p:childTnLst>
                                    <p:anim calcmode="lin" valueType="num">
                                      <p:cBhvr>
                                        <p:cTn id="401" dur="2000"/>
                                        <p:tgtEl>
                                          <p:spTgt spid="18"/>
                                        </p:tgtEl>
                                        <p:attrNameLst>
                                          <p:attrName>ppt_w</p:attrName>
                                        </p:attrNameLst>
                                      </p:cBhvr>
                                      <p:tavLst>
                                        <p:tav tm="0">
                                          <p:val>
                                            <p:strVal val="ppt_w"/>
                                          </p:val>
                                        </p:tav>
                                        <p:tav tm="100000">
                                          <p:val>
                                            <p:strVal val="ppt_w"/>
                                          </p:val>
                                        </p:tav>
                                      </p:tavLst>
                                    </p:anim>
                                    <p:anim calcmode="lin" valueType="num">
                                      <p:cBhvr>
                                        <p:cTn id="40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8"/>
                                        </p:tgtEl>
                                        <p:attrNameLst>
                                          <p:attrName>style.visibility</p:attrName>
                                        </p:attrNameLst>
                                      </p:cBhvr>
                                      <p:to>
                                        <p:strVal val="hidden"/>
                                      </p:to>
                                    </p:set>
                                  </p:childTnLst>
                                </p:cTn>
                              </p:par>
                              <p:par>
                                <p:cTn id="404" presetID="19" presetClass="exit" presetSubtype="5" fill="hold" grpId="4" nodeType="withEffect">
                                  <p:stCondLst>
                                    <p:cond delay="0"/>
                                  </p:stCondLst>
                                  <p:childTnLst>
                                    <p:anim calcmode="lin" valueType="num">
                                      <p:cBhvr>
                                        <p:cTn id="405" dur="2000"/>
                                        <p:tgtEl>
                                          <p:spTgt spid="19"/>
                                        </p:tgtEl>
                                        <p:attrNameLst>
                                          <p:attrName>ppt_w</p:attrName>
                                        </p:attrNameLst>
                                      </p:cBhvr>
                                      <p:tavLst>
                                        <p:tav tm="0">
                                          <p:val>
                                            <p:strVal val="ppt_w"/>
                                          </p:val>
                                        </p:tav>
                                        <p:tav tm="100000">
                                          <p:val>
                                            <p:strVal val="ppt_w"/>
                                          </p:val>
                                        </p:tav>
                                      </p:tavLst>
                                    </p:anim>
                                    <p:anim calcmode="lin" valueType="num">
                                      <p:cBhvr>
                                        <p:cTn id="40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9"/>
                                        </p:tgtEl>
                                        <p:attrNameLst>
                                          <p:attrName>style.visibility</p:attrName>
                                        </p:attrNameLst>
                                      </p:cBhvr>
                                      <p:to>
                                        <p:strVal val="hidden"/>
                                      </p:to>
                                    </p:set>
                                  </p:childTnLst>
                                </p:cTn>
                              </p:par>
                              <p:par>
                                <p:cTn id="408" presetID="19" presetClass="exit" presetSubtype="5" fill="hold" grpId="4" nodeType="withEffect">
                                  <p:stCondLst>
                                    <p:cond delay="0"/>
                                  </p:stCondLst>
                                  <p:childTnLst>
                                    <p:anim calcmode="lin" valueType="num">
                                      <p:cBhvr>
                                        <p:cTn id="409" dur="2000"/>
                                        <p:tgtEl>
                                          <p:spTgt spid="20"/>
                                        </p:tgtEl>
                                        <p:attrNameLst>
                                          <p:attrName>ppt_w</p:attrName>
                                        </p:attrNameLst>
                                      </p:cBhvr>
                                      <p:tavLst>
                                        <p:tav tm="0">
                                          <p:val>
                                            <p:strVal val="ppt_w"/>
                                          </p:val>
                                        </p:tav>
                                        <p:tav tm="100000">
                                          <p:val>
                                            <p:strVal val="ppt_w"/>
                                          </p:val>
                                        </p:tav>
                                      </p:tavLst>
                                    </p:anim>
                                    <p:anim calcmode="lin" valueType="num">
                                      <p:cBhvr>
                                        <p:cTn id="410"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20"/>
                                        </p:tgtEl>
                                        <p:attrNameLst>
                                          <p:attrName>style.visibility</p:attrName>
                                        </p:attrNameLst>
                                      </p:cBhvr>
                                      <p:to>
                                        <p:strVal val="hidden"/>
                                      </p:to>
                                    </p:set>
                                  </p:childTnLst>
                                </p:cTn>
                              </p:par>
                              <p:par>
                                <p:cTn id="412" presetID="19" presetClass="exit" presetSubtype="5" fill="hold" grpId="4" nodeType="withEffect">
                                  <p:stCondLst>
                                    <p:cond delay="0"/>
                                  </p:stCondLst>
                                  <p:childTnLst>
                                    <p:anim calcmode="lin" valueType="num">
                                      <p:cBhvr>
                                        <p:cTn id="413" dur="2000"/>
                                        <p:tgtEl>
                                          <p:spTgt spid="21"/>
                                        </p:tgtEl>
                                        <p:attrNameLst>
                                          <p:attrName>ppt_w</p:attrName>
                                        </p:attrNameLst>
                                      </p:cBhvr>
                                      <p:tavLst>
                                        <p:tav tm="0">
                                          <p:val>
                                            <p:strVal val="ppt_w"/>
                                          </p:val>
                                        </p:tav>
                                        <p:tav tm="100000">
                                          <p:val>
                                            <p:strVal val="ppt_w"/>
                                          </p:val>
                                        </p:tav>
                                      </p:tavLst>
                                    </p:anim>
                                    <p:anim calcmode="lin" valueType="num">
                                      <p:cBhvr>
                                        <p:cTn id="414"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21"/>
                                        </p:tgtEl>
                                        <p:attrNameLst>
                                          <p:attrName>style.visibility</p:attrName>
                                        </p:attrNameLst>
                                      </p:cBhvr>
                                      <p:to>
                                        <p:strVal val="hidden"/>
                                      </p:to>
                                    </p:set>
                                  </p:childTnLst>
                                </p:cTn>
                              </p:par>
                              <p:par>
                                <p:cTn id="416" presetID="19" presetClass="exit" presetSubtype="5" fill="hold" grpId="4" nodeType="withEffect">
                                  <p:stCondLst>
                                    <p:cond delay="0"/>
                                  </p:stCondLst>
                                  <p:childTnLst>
                                    <p:anim calcmode="lin" valueType="num">
                                      <p:cBhvr>
                                        <p:cTn id="417" dur="2000"/>
                                        <p:tgtEl>
                                          <p:spTgt spid="22"/>
                                        </p:tgtEl>
                                        <p:attrNameLst>
                                          <p:attrName>ppt_w</p:attrName>
                                        </p:attrNameLst>
                                      </p:cBhvr>
                                      <p:tavLst>
                                        <p:tav tm="0">
                                          <p:val>
                                            <p:strVal val="ppt_w"/>
                                          </p:val>
                                        </p:tav>
                                        <p:tav tm="100000">
                                          <p:val>
                                            <p:strVal val="ppt_w"/>
                                          </p:val>
                                        </p:tav>
                                      </p:tavLst>
                                    </p:anim>
                                    <p:anim calcmode="lin" valueType="num">
                                      <p:cBhvr>
                                        <p:cTn id="418"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22"/>
                                        </p:tgtEl>
                                        <p:attrNameLst>
                                          <p:attrName>style.visibility</p:attrName>
                                        </p:attrNameLst>
                                      </p:cBhvr>
                                      <p:to>
                                        <p:strVal val="hidden"/>
                                      </p:to>
                                    </p:set>
                                  </p:childTnLst>
                                </p:cTn>
                              </p:par>
                              <p:par>
                                <p:cTn id="420" presetID="19" presetClass="exit" presetSubtype="5" fill="hold" grpId="4" nodeType="withEffect">
                                  <p:stCondLst>
                                    <p:cond delay="0"/>
                                  </p:stCondLst>
                                  <p:childTnLst>
                                    <p:anim calcmode="lin" valueType="num">
                                      <p:cBhvr>
                                        <p:cTn id="421" dur="2000"/>
                                        <p:tgtEl>
                                          <p:spTgt spid="23"/>
                                        </p:tgtEl>
                                        <p:attrNameLst>
                                          <p:attrName>ppt_w</p:attrName>
                                        </p:attrNameLst>
                                      </p:cBhvr>
                                      <p:tavLst>
                                        <p:tav tm="0">
                                          <p:val>
                                            <p:strVal val="ppt_w"/>
                                          </p:val>
                                        </p:tav>
                                        <p:tav tm="100000">
                                          <p:val>
                                            <p:strVal val="ppt_w"/>
                                          </p:val>
                                        </p:tav>
                                      </p:tavLst>
                                    </p:anim>
                                    <p:anim calcmode="lin" valueType="num">
                                      <p:cBhvr>
                                        <p:cTn id="422"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23"/>
                                        </p:tgtEl>
                                        <p:attrNameLst>
                                          <p:attrName>style.visibility</p:attrName>
                                        </p:attrNameLst>
                                      </p:cBhvr>
                                      <p:to>
                                        <p:strVal val="hidden"/>
                                      </p:to>
                                    </p:set>
                                  </p:childTnLst>
                                </p:cTn>
                              </p:par>
                              <p:par>
                                <p:cTn id="424" presetID="19" presetClass="exit" presetSubtype="5" fill="hold" grpId="4" nodeType="withEffect">
                                  <p:stCondLst>
                                    <p:cond delay="0"/>
                                  </p:stCondLst>
                                  <p:childTnLst>
                                    <p:anim calcmode="lin" valueType="num">
                                      <p:cBhvr>
                                        <p:cTn id="425" dur="2000"/>
                                        <p:tgtEl>
                                          <p:spTgt spid="24"/>
                                        </p:tgtEl>
                                        <p:attrNameLst>
                                          <p:attrName>ppt_w</p:attrName>
                                        </p:attrNameLst>
                                      </p:cBhvr>
                                      <p:tavLst>
                                        <p:tav tm="0">
                                          <p:val>
                                            <p:strVal val="ppt_w"/>
                                          </p:val>
                                        </p:tav>
                                        <p:tav tm="100000">
                                          <p:val>
                                            <p:strVal val="ppt_w"/>
                                          </p:val>
                                        </p:tav>
                                      </p:tavLst>
                                    </p:anim>
                                    <p:anim calcmode="lin" valueType="num">
                                      <p:cBhvr>
                                        <p:cTn id="426"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24"/>
                                        </p:tgtEl>
                                        <p:attrNameLst>
                                          <p:attrName>style.visibility</p:attrName>
                                        </p:attrNameLst>
                                      </p:cBhvr>
                                      <p:to>
                                        <p:strVal val="hidden"/>
                                      </p:to>
                                    </p:set>
                                  </p:childTnLst>
                                </p:cTn>
                              </p:par>
                              <p:par>
                                <p:cTn id="428" presetID="19" presetClass="exit" presetSubtype="5" fill="hold" grpId="4" nodeType="withEffect">
                                  <p:stCondLst>
                                    <p:cond delay="0"/>
                                  </p:stCondLst>
                                  <p:childTnLst>
                                    <p:anim calcmode="lin" valueType="num">
                                      <p:cBhvr>
                                        <p:cTn id="429" dur="2000"/>
                                        <p:tgtEl>
                                          <p:spTgt spid="25"/>
                                        </p:tgtEl>
                                        <p:attrNameLst>
                                          <p:attrName>ppt_w</p:attrName>
                                        </p:attrNameLst>
                                      </p:cBhvr>
                                      <p:tavLst>
                                        <p:tav tm="0">
                                          <p:val>
                                            <p:strVal val="ppt_w"/>
                                          </p:val>
                                        </p:tav>
                                        <p:tav tm="100000">
                                          <p:val>
                                            <p:strVal val="ppt_w"/>
                                          </p:val>
                                        </p:tav>
                                      </p:tavLst>
                                    </p:anim>
                                    <p:anim calcmode="lin" valueType="num">
                                      <p:cBhvr>
                                        <p:cTn id="430"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25"/>
                                        </p:tgtEl>
                                        <p:attrNameLst>
                                          <p:attrName>style.visibility</p:attrName>
                                        </p:attrNameLst>
                                      </p:cBhvr>
                                      <p:to>
                                        <p:strVal val="hidden"/>
                                      </p:to>
                                    </p:set>
                                  </p:childTnLst>
                                </p:cTn>
                              </p:par>
                              <p:par>
                                <p:cTn id="432" presetID="19" presetClass="exit" presetSubtype="5" fill="hold" grpId="4" nodeType="withEffect">
                                  <p:stCondLst>
                                    <p:cond delay="0"/>
                                  </p:stCondLst>
                                  <p:childTnLst>
                                    <p:anim calcmode="lin" valueType="num">
                                      <p:cBhvr>
                                        <p:cTn id="433" dur="2000"/>
                                        <p:tgtEl>
                                          <p:spTgt spid="26"/>
                                        </p:tgtEl>
                                        <p:attrNameLst>
                                          <p:attrName>ppt_w</p:attrName>
                                        </p:attrNameLst>
                                      </p:cBhvr>
                                      <p:tavLst>
                                        <p:tav tm="0">
                                          <p:val>
                                            <p:strVal val="ppt_w"/>
                                          </p:val>
                                        </p:tav>
                                        <p:tav tm="100000">
                                          <p:val>
                                            <p:strVal val="ppt_w"/>
                                          </p:val>
                                        </p:tav>
                                      </p:tavLst>
                                    </p:anim>
                                    <p:anim calcmode="lin" valueType="num">
                                      <p:cBhvr>
                                        <p:cTn id="434"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1999"/>
                                          </p:stCondLst>
                                        </p:cTn>
                                        <p:tgtEl>
                                          <p:spTgt spid="26"/>
                                        </p:tgtEl>
                                        <p:attrNameLst>
                                          <p:attrName>style.visibility</p:attrName>
                                        </p:attrNameLst>
                                      </p:cBhvr>
                                      <p:to>
                                        <p:strVal val="hidden"/>
                                      </p:to>
                                    </p:set>
                                  </p:childTnLst>
                                </p:cTn>
                              </p:par>
                              <p:par>
                                <p:cTn id="436" presetID="19" presetClass="exit" presetSubtype="5" fill="hold" grpId="4" nodeType="withEffect">
                                  <p:stCondLst>
                                    <p:cond delay="0"/>
                                  </p:stCondLst>
                                  <p:childTnLst>
                                    <p:anim calcmode="lin" valueType="num">
                                      <p:cBhvr>
                                        <p:cTn id="437" dur="2000"/>
                                        <p:tgtEl>
                                          <p:spTgt spid="27"/>
                                        </p:tgtEl>
                                        <p:attrNameLst>
                                          <p:attrName>ppt_w</p:attrName>
                                        </p:attrNameLst>
                                      </p:cBhvr>
                                      <p:tavLst>
                                        <p:tav tm="0">
                                          <p:val>
                                            <p:strVal val="ppt_w"/>
                                          </p:val>
                                        </p:tav>
                                        <p:tav tm="100000">
                                          <p:val>
                                            <p:strVal val="ppt_w"/>
                                          </p:val>
                                        </p:tav>
                                      </p:tavLst>
                                    </p:anim>
                                    <p:anim calcmode="lin" valueType="num">
                                      <p:cBhvr>
                                        <p:cTn id="438"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1999"/>
                                          </p:stCondLst>
                                        </p:cTn>
                                        <p:tgtEl>
                                          <p:spTgt spid="27"/>
                                        </p:tgtEl>
                                        <p:attrNameLst>
                                          <p:attrName>style.visibility</p:attrName>
                                        </p:attrNameLst>
                                      </p:cBhvr>
                                      <p:to>
                                        <p:strVal val="hidden"/>
                                      </p:to>
                                    </p:set>
                                  </p:childTnLst>
                                </p:cTn>
                              </p:par>
                              <p:par>
                                <p:cTn id="440" presetID="8" presetClass="emph" presetSubtype="0" fill="hold" grpId="5" nodeType="withEffect">
                                  <p:stCondLst>
                                    <p:cond delay="0"/>
                                  </p:stCondLst>
                                  <p:childTnLst>
                                    <p:animRot by="21600000">
                                      <p:cBhvr>
                                        <p:cTn id="441" dur="2000" fill="hold"/>
                                        <p:tgtEl>
                                          <p:spTgt spid="4"/>
                                        </p:tgtEl>
                                        <p:attrNameLst>
                                          <p:attrName>r</p:attrName>
                                        </p:attrNameLst>
                                      </p:cBhvr>
                                    </p:animRot>
                                  </p:childTnLst>
                                </p:cTn>
                              </p:par>
                              <p:par>
                                <p:cTn id="442" presetID="8" presetClass="emph" presetSubtype="0" fill="hold" grpId="5" nodeType="withEffect">
                                  <p:stCondLst>
                                    <p:cond delay="0"/>
                                  </p:stCondLst>
                                  <p:childTnLst>
                                    <p:animRot by="21600000">
                                      <p:cBhvr>
                                        <p:cTn id="443" dur="2000" fill="hold"/>
                                        <p:tgtEl>
                                          <p:spTgt spid="6"/>
                                        </p:tgtEl>
                                        <p:attrNameLst>
                                          <p:attrName>r</p:attrName>
                                        </p:attrNameLst>
                                      </p:cBhvr>
                                    </p:animRot>
                                  </p:childTnLst>
                                </p:cTn>
                              </p:par>
                              <p:par>
                                <p:cTn id="444" presetID="8" presetClass="emph" presetSubtype="0" fill="hold" grpId="5" nodeType="withEffect">
                                  <p:stCondLst>
                                    <p:cond delay="0"/>
                                  </p:stCondLst>
                                  <p:childTnLst>
                                    <p:animRot by="21600000">
                                      <p:cBhvr>
                                        <p:cTn id="445" dur="2000" fill="hold"/>
                                        <p:tgtEl>
                                          <p:spTgt spid="7"/>
                                        </p:tgtEl>
                                        <p:attrNameLst>
                                          <p:attrName>r</p:attrName>
                                        </p:attrNameLst>
                                      </p:cBhvr>
                                    </p:animRot>
                                  </p:childTnLst>
                                </p:cTn>
                              </p:par>
                              <p:par>
                                <p:cTn id="446" presetID="8" presetClass="emph" presetSubtype="0" fill="hold" grpId="5" nodeType="withEffect">
                                  <p:stCondLst>
                                    <p:cond delay="0"/>
                                  </p:stCondLst>
                                  <p:childTnLst>
                                    <p:animRot by="21600000">
                                      <p:cBhvr>
                                        <p:cTn id="447" dur="2000" fill="hold"/>
                                        <p:tgtEl>
                                          <p:spTgt spid="8"/>
                                        </p:tgtEl>
                                        <p:attrNameLst>
                                          <p:attrName>r</p:attrName>
                                        </p:attrNameLst>
                                      </p:cBhvr>
                                    </p:animRot>
                                  </p:childTnLst>
                                </p:cTn>
                              </p:par>
                              <p:par>
                                <p:cTn id="448" presetID="8" presetClass="emph" presetSubtype="0" fill="hold" grpId="5" nodeType="withEffect">
                                  <p:stCondLst>
                                    <p:cond delay="0"/>
                                  </p:stCondLst>
                                  <p:childTnLst>
                                    <p:animRot by="21600000">
                                      <p:cBhvr>
                                        <p:cTn id="449" dur="2000" fill="hold"/>
                                        <p:tgtEl>
                                          <p:spTgt spid="9"/>
                                        </p:tgtEl>
                                        <p:attrNameLst>
                                          <p:attrName>r</p:attrName>
                                        </p:attrNameLst>
                                      </p:cBhvr>
                                    </p:animRot>
                                  </p:childTnLst>
                                </p:cTn>
                              </p:par>
                              <p:par>
                                <p:cTn id="450" presetID="8" presetClass="emph" presetSubtype="0" fill="hold" grpId="5" nodeType="withEffect">
                                  <p:stCondLst>
                                    <p:cond delay="0"/>
                                  </p:stCondLst>
                                  <p:childTnLst>
                                    <p:animRot by="21600000">
                                      <p:cBhvr>
                                        <p:cTn id="451" dur="2000" fill="hold"/>
                                        <p:tgtEl>
                                          <p:spTgt spid="10"/>
                                        </p:tgtEl>
                                        <p:attrNameLst>
                                          <p:attrName>r</p:attrName>
                                        </p:attrNameLst>
                                      </p:cBhvr>
                                    </p:animRot>
                                  </p:childTnLst>
                                </p:cTn>
                              </p:par>
                              <p:par>
                                <p:cTn id="452" presetID="8" presetClass="emph" presetSubtype="0" fill="hold" grpId="5" nodeType="withEffect">
                                  <p:stCondLst>
                                    <p:cond delay="0"/>
                                  </p:stCondLst>
                                  <p:childTnLst>
                                    <p:animRot by="21600000">
                                      <p:cBhvr>
                                        <p:cTn id="453" dur="2000" fill="hold"/>
                                        <p:tgtEl>
                                          <p:spTgt spid="11"/>
                                        </p:tgtEl>
                                        <p:attrNameLst>
                                          <p:attrName>r</p:attrName>
                                        </p:attrNameLst>
                                      </p:cBhvr>
                                    </p:animRot>
                                  </p:childTnLst>
                                </p:cTn>
                              </p:par>
                              <p:par>
                                <p:cTn id="454" presetID="8" presetClass="emph" presetSubtype="0" fill="hold" grpId="5" nodeType="withEffect">
                                  <p:stCondLst>
                                    <p:cond delay="0"/>
                                  </p:stCondLst>
                                  <p:childTnLst>
                                    <p:animRot by="21600000">
                                      <p:cBhvr>
                                        <p:cTn id="455" dur="2000" fill="hold"/>
                                        <p:tgtEl>
                                          <p:spTgt spid="12"/>
                                        </p:tgtEl>
                                        <p:attrNameLst>
                                          <p:attrName>r</p:attrName>
                                        </p:attrNameLst>
                                      </p:cBhvr>
                                    </p:animRot>
                                  </p:childTnLst>
                                </p:cTn>
                              </p:par>
                              <p:par>
                                <p:cTn id="456" presetID="8" presetClass="emph" presetSubtype="0" fill="hold" grpId="5" nodeType="withEffect">
                                  <p:stCondLst>
                                    <p:cond delay="0"/>
                                  </p:stCondLst>
                                  <p:childTnLst>
                                    <p:animRot by="21600000">
                                      <p:cBhvr>
                                        <p:cTn id="457" dur="2000" fill="hold"/>
                                        <p:tgtEl>
                                          <p:spTgt spid="13"/>
                                        </p:tgtEl>
                                        <p:attrNameLst>
                                          <p:attrName>r</p:attrName>
                                        </p:attrNameLst>
                                      </p:cBhvr>
                                    </p:animRot>
                                  </p:childTnLst>
                                </p:cTn>
                              </p:par>
                              <p:par>
                                <p:cTn id="458" presetID="8" presetClass="emph" presetSubtype="0" fill="hold" grpId="5" nodeType="withEffect">
                                  <p:stCondLst>
                                    <p:cond delay="0"/>
                                  </p:stCondLst>
                                  <p:childTnLst>
                                    <p:animRot by="21600000">
                                      <p:cBhvr>
                                        <p:cTn id="459" dur="2000" fill="hold"/>
                                        <p:tgtEl>
                                          <p:spTgt spid="14"/>
                                        </p:tgtEl>
                                        <p:attrNameLst>
                                          <p:attrName>r</p:attrName>
                                        </p:attrNameLst>
                                      </p:cBhvr>
                                    </p:animRot>
                                  </p:childTnLst>
                                </p:cTn>
                              </p:par>
                              <p:par>
                                <p:cTn id="460" presetID="8" presetClass="emph" presetSubtype="0" fill="hold" grpId="5" nodeType="withEffect">
                                  <p:stCondLst>
                                    <p:cond delay="0"/>
                                  </p:stCondLst>
                                  <p:childTnLst>
                                    <p:animRot by="21600000">
                                      <p:cBhvr>
                                        <p:cTn id="461" dur="2000" fill="hold"/>
                                        <p:tgtEl>
                                          <p:spTgt spid="15"/>
                                        </p:tgtEl>
                                        <p:attrNameLst>
                                          <p:attrName>r</p:attrName>
                                        </p:attrNameLst>
                                      </p:cBhvr>
                                    </p:animRot>
                                  </p:childTnLst>
                                </p:cTn>
                              </p:par>
                              <p:par>
                                <p:cTn id="462" presetID="8" presetClass="emph" presetSubtype="0" fill="hold" grpId="5" nodeType="withEffect">
                                  <p:stCondLst>
                                    <p:cond delay="0"/>
                                  </p:stCondLst>
                                  <p:childTnLst>
                                    <p:animRot by="21600000">
                                      <p:cBhvr>
                                        <p:cTn id="463" dur="2000" fill="hold"/>
                                        <p:tgtEl>
                                          <p:spTgt spid="16"/>
                                        </p:tgtEl>
                                        <p:attrNameLst>
                                          <p:attrName>r</p:attrName>
                                        </p:attrNameLst>
                                      </p:cBhvr>
                                    </p:animRot>
                                  </p:childTnLst>
                                </p:cTn>
                              </p:par>
                              <p:par>
                                <p:cTn id="464" presetID="8" presetClass="emph" presetSubtype="0" fill="hold" grpId="5" nodeType="withEffect">
                                  <p:stCondLst>
                                    <p:cond delay="0"/>
                                  </p:stCondLst>
                                  <p:childTnLst>
                                    <p:animRot by="21600000">
                                      <p:cBhvr>
                                        <p:cTn id="465" dur="2000" fill="hold"/>
                                        <p:tgtEl>
                                          <p:spTgt spid="5"/>
                                        </p:tgtEl>
                                        <p:attrNameLst>
                                          <p:attrName>r</p:attrName>
                                        </p:attrNameLst>
                                      </p:cBhvr>
                                    </p:animRot>
                                  </p:childTnLst>
                                </p:cTn>
                              </p:par>
                              <p:par>
                                <p:cTn id="466" presetID="8" presetClass="emph" presetSubtype="0" fill="hold" grpId="5" nodeType="withEffect">
                                  <p:stCondLst>
                                    <p:cond delay="0"/>
                                  </p:stCondLst>
                                  <p:childTnLst>
                                    <p:animRot by="21600000">
                                      <p:cBhvr>
                                        <p:cTn id="467" dur="2000" fill="hold"/>
                                        <p:tgtEl>
                                          <p:spTgt spid="17"/>
                                        </p:tgtEl>
                                        <p:attrNameLst>
                                          <p:attrName>r</p:attrName>
                                        </p:attrNameLst>
                                      </p:cBhvr>
                                    </p:animRot>
                                  </p:childTnLst>
                                </p:cTn>
                              </p:par>
                              <p:par>
                                <p:cTn id="468" presetID="8" presetClass="emph" presetSubtype="0" fill="hold" grpId="5" nodeType="withEffect">
                                  <p:stCondLst>
                                    <p:cond delay="0"/>
                                  </p:stCondLst>
                                  <p:childTnLst>
                                    <p:animRot by="21600000">
                                      <p:cBhvr>
                                        <p:cTn id="469" dur="2000" fill="hold"/>
                                        <p:tgtEl>
                                          <p:spTgt spid="18"/>
                                        </p:tgtEl>
                                        <p:attrNameLst>
                                          <p:attrName>r</p:attrName>
                                        </p:attrNameLst>
                                      </p:cBhvr>
                                    </p:animRot>
                                  </p:childTnLst>
                                </p:cTn>
                              </p:par>
                              <p:par>
                                <p:cTn id="470" presetID="8" presetClass="emph" presetSubtype="0" fill="hold" grpId="5" nodeType="withEffect">
                                  <p:stCondLst>
                                    <p:cond delay="0"/>
                                  </p:stCondLst>
                                  <p:childTnLst>
                                    <p:animRot by="21600000">
                                      <p:cBhvr>
                                        <p:cTn id="471" dur="2000" fill="hold"/>
                                        <p:tgtEl>
                                          <p:spTgt spid="19"/>
                                        </p:tgtEl>
                                        <p:attrNameLst>
                                          <p:attrName>r</p:attrName>
                                        </p:attrNameLst>
                                      </p:cBhvr>
                                    </p:animRot>
                                  </p:childTnLst>
                                </p:cTn>
                              </p:par>
                              <p:par>
                                <p:cTn id="472" presetID="8" presetClass="emph" presetSubtype="0" fill="hold" grpId="5" nodeType="withEffect">
                                  <p:stCondLst>
                                    <p:cond delay="0"/>
                                  </p:stCondLst>
                                  <p:childTnLst>
                                    <p:animRot by="21600000">
                                      <p:cBhvr>
                                        <p:cTn id="473" dur="2000" fill="hold"/>
                                        <p:tgtEl>
                                          <p:spTgt spid="20"/>
                                        </p:tgtEl>
                                        <p:attrNameLst>
                                          <p:attrName>r</p:attrName>
                                        </p:attrNameLst>
                                      </p:cBhvr>
                                    </p:animRot>
                                  </p:childTnLst>
                                </p:cTn>
                              </p:par>
                              <p:par>
                                <p:cTn id="474" presetID="8" presetClass="emph" presetSubtype="0" fill="hold" grpId="5" nodeType="withEffect">
                                  <p:stCondLst>
                                    <p:cond delay="0"/>
                                  </p:stCondLst>
                                  <p:childTnLst>
                                    <p:animRot by="21600000">
                                      <p:cBhvr>
                                        <p:cTn id="475" dur="2000" fill="hold"/>
                                        <p:tgtEl>
                                          <p:spTgt spid="21"/>
                                        </p:tgtEl>
                                        <p:attrNameLst>
                                          <p:attrName>r</p:attrName>
                                        </p:attrNameLst>
                                      </p:cBhvr>
                                    </p:animRot>
                                  </p:childTnLst>
                                </p:cTn>
                              </p:par>
                              <p:par>
                                <p:cTn id="476" presetID="8" presetClass="emph" presetSubtype="0" fill="hold" grpId="5" nodeType="withEffect">
                                  <p:stCondLst>
                                    <p:cond delay="0"/>
                                  </p:stCondLst>
                                  <p:childTnLst>
                                    <p:animRot by="21600000">
                                      <p:cBhvr>
                                        <p:cTn id="477" dur="2000" fill="hold"/>
                                        <p:tgtEl>
                                          <p:spTgt spid="22"/>
                                        </p:tgtEl>
                                        <p:attrNameLst>
                                          <p:attrName>r</p:attrName>
                                        </p:attrNameLst>
                                      </p:cBhvr>
                                    </p:animRot>
                                  </p:childTnLst>
                                </p:cTn>
                              </p:par>
                              <p:par>
                                <p:cTn id="478" presetID="8" presetClass="emph" presetSubtype="0" fill="hold" grpId="5" nodeType="withEffect">
                                  <p:stCondLst>
                                    <p:cond delay="0"/>
                                  </p:stCondLst>
                                  <p:childTnLst>
                                    <p:animRot by="21600000">
                                      <p:cBhvr>
                                        <p:cTn id="479" dur="2000" fill="hold"/>
                                        <p:tgtEl>
                                          <p:spTgt spid="23"/>
                                        </p:tgtEl>
                                        <p:attrNameLst>
                                          <p:attrName>r</p:attrName>
                                        </p:attrNameLst>
                                      </p:cBhvr>
                                    </p:animRot>
                                  </p:childTnLst>
                                </p:cTn>
                              </p:par>
                              <p:par>
                                <p:cTn id="480" presetID="8" presetClass="emph" presetSubtype="0" fill="hold" grpId="5" nodeType="withEffect">
                                  <p:stCondLst>
                                    <p:cond delay="0"/>
                                  </p:stCondLst>
                                  <p:childTnLst>
                                    <p:animRot by="21600000">
                                      <p:cBhvr>
                                        <p:cTn id="481" dur="2000" fill="hold"/>
                                        <p:tgtEl>
                                          <p:spTgt spid="24"/>
                                        </p:tgtEl>
                                        <p:attrNameLst>
                                          <p:attrName>r</p:attrName>
                                        </p:attrNameLst>
                                      </p:cBhvr>
                                    </p:animRot>
                                  </p:childTnLst>
                                </p:cTn>
                              </p:par>
                              <p:par>
                                <p:cTn id="482" presetID="8" presetClass="emph" presetSubtype="0" fill="hold" grpId="5" nodeType="withEffect">
                                  <p:stCondLst>
                                    <p:cond delay="0"/>
                                  </p:stCondLst>
                                  <p:childTnLst>
                                    <p:animRot by="21600000">
                                      <p:cBhvr>
                                        <p:cTn id="483" dur="2000" fill="hold"/>
                                        <p:tgtEl>
                                          <p:spTgt spid="25"/>
                                        </p:tgtEl>
                                        <p:attrNameLst>
                                          <p:attrName>r</p:attrName>
                                        </p:attrNameLst>
                                      </p:cBhvr>
                                    </p:animRot>
                                  </p:childTnLst>
                                </p:cTn>
                              </p:par>
                              <p:par>
                                <p:cTn id="484" presetID="8" presetClass="emph" presetSubtype="0" fill="hold" grpId="5" nodeType="withEffect">
                                  <p:stCondLst>
                                    <p:cond delay="0"/>
                                  </p:stCondLst>
                                  <p:childTnLst>
                                    <p:animRot by="21600000">
                                      <p:cBhvr>
                                        <p:cTn id="485" dur="2000" fill="hold"/>
                                        <p:tgtEl>
                                          <p:spTgt spid="26"/>
                                        </p:tgtEl>
                                        <p:attrNameLst>
                                          <p:attrName>r</p:attrName>
                                        </p:attrNameLst>
                                      </p:cBhvr>
                                    </p:animRot>
                                  </p:childTnLst>
                                </p:cTn>
                              </p:par>
                              <p:par>
                                <p:cTn id="486" presetID="8" presetClass="emph" presetSubtype="0" fill="hold" grpId="5" nodeType="withEffect">
                                  <p:stCondLst>
                                    <p:cond delay="0"/>
                                  </p:stCondLst>
                                  <p:childTnLst>
                                    <p:animRot by="21600000">
                                      <p:cBhvr>
                                        <p:cTn id="487" dur="2000" fill="hold"/>
                                        <p:tgtEl>
                                          <p:spTgt spid="27"/>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CC33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1623792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829936">
            <a:off x="3715284" y="3507369"/>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092515">
            <a:off x="3715618" y="-135795"/>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30609">
            <a:off x="1429525" y="1721576"/>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32740">
            <a:off x="6215862" y="1793009"/>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344609">
            <a:off x="1990869" y="3343229"/>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78202">
            <a:off x="5351612" y="3220898"/>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5952">
            <a:off x="1908667" y="63286"/>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469257" y="254596"/>
            <a:ext cx="1750132" cy="1737719"/>
          </a:xfrm>
          <a:prstGeom prst="teardrop">
            <a:avLst>
              <a:gd name="adj" fmla="val 121986"/>
            </a:avLst>
          </a:prstGeom>
          <a:gradFill flip="none" rotWithShape="1">
            <a:gsLst>
              <a:gs pos="67000">
                <a:schemeClr val="accent6">
                  <a:lumMod val="20000"/>
                  <a:lumOff val="80000"/>
                  <a:alpha val="73000"/>
                </a:schemeClr>
              </a:gs>
              <a:gs pos="50000">
                <a:srgbClr val="FF6600">
                  <a:shade val="67500"/>
                  <a:satMod val="115000"/>
                </a:srgbClr>
              </a:gs>
              <a:gs pos="100000">
                <a:srgbClr val="FF66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6"/>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1"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ppt_x"/>
                                          </p:val>
                                        </p:tav>
                                      </p:tavLst>
                                    </p:anim>
                                    <p:anim calcmode="lin" valueType="num">
                                      <p:cBhvr additive="base">
                                        <p:cTn id="58" dur="2000"/>
                                        <p:tgtEl>
                                          <p:spTgt spid="3"/>
                                        </p:tgtEl>
                                        <p:attrNameLst>
                                          <p:attrName>ppt_y</p:attrName>
                                        </p:attrNameLst>
                                      </p:cBhvr>
                                      <p:tavLst>
                                        <p:tav tm="0">
                                          <p:val>
                                            <p:strVal val="ppt_y"/>
                                          </p:val>
                                        </p:tav>
                                        <p:tav tm="100000">
                                          <p:val>
                                            <p:strVal val="0-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ppt_x"/>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1+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ppt_y"/>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3"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0-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0-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0"/>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00FF"/>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62793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V="1">
            <a:off x="3500430" y="-232843"/>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rot="10800000">
            <a:off x="2428860" y="-233918"/>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V="1">
            <a:off x="6072198" y="-305374"/>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0800000">
            <a:off x="5000628" y="-232843"/>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V="1">
            <a:off x="3500430" y="338637"/>
            <a:ext cx="823238" cy="1356218"/>
          </a:xfrm>
          <a:prstGeom prst="diagStripe">
            <a:avLst>
              <a:gd name="adj" fmla="val 65764"/>
            </a:avLst>
          </a:prstGeom>
          <a:blipFill>
            <a:blip r:embed="rId3"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0800000">
            <a:off x="2428860" y="337562"/>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V="1">
            <a:off x="6072198" y="266106"/>
            <a:ext cx="1000132" cy="1448370"/>
          </a:xfrm>
          <a:prstGeom prst="diagStripe">
            <a:avLst>
              <a:gd name="adj" fmla="val 65764"/>
            </a:avLst>
          </a:prstGeom>
          <a:blipFill>
            <a:blip r:embed="rId5"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0800000">
            <a:off x="5000628" y="338637"/>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V="1">
            <a:off x="3500430" y="910165"/>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0800000">
            <a:off x="2428860" y="909090"/>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V="1">
            <a:off x="6072198" y="837634"/>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0800000">
            <a:off x="5000628" y="910165"/>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V="1">
            <a:off x="3500430" y="1481645"/>
            <a:ext cx="823238" cy="1356218"/>
          </a:xfrm>
          <a:prstGeom prst="diagStripe">
            <a:avLst>
              <a:gd name="adj" fmla="val 65764"/>
            </a:avLst>
          </a:prstGeom>
          <a:blipFill>
            <a:blip r:embed="rId3"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0800000">
            <a:off x="2428860" y="1480570"/>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V="1">
            <a:off x="6072198" y="1409114"/>
            <a:ext cx="1000132" cy="1448370"/>
          </a:xfrm>
          <a:prstGeom prst="diagStripe">
            <a:avLst>
              <a:gd name="adj" fmla="val 65764"/>
            </a:avLst>
          </a:prstGeom>
          <a:blipFill>
            <a:blip r:embed="rId5"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10800000">
            <a:off x="5000628" y="1481645"/>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V="1">
            <a:off x="3500430" y="2053173"/>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rot="10800000">
            <a:off x="2428860" y="2052098"/>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V="1">
            <a:off x="6072198" y="1980642"/>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10800000">
            <a:off x="5000628" y="2053173"/>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flipV="1">
            <a:off x="3500430" y="2624653"/>
            <a:ext cx="823238" cy="1356218"/>
          </a:xfrm>
          <a:prstGeom prst="diagStripe">
            <a:avLst>
              <a:gd name="adj" fmla="val 65764"/>
            </a:avLst>
          </a:prstGeom>
          <a:blipFill>
            <a:blip r:embed="rId3"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10800000">
            <a:off x="2428860" y="2623578"/>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flipV="1">
            <a:off x="6072198" y="2552122"/>
            <a:ext cx="1000132" cy="1448370"/>
          </a:xfrm>
          <a:prstGeom prst="diagStripe">
            <a:avLst>
              <a:gd name="adj" fmla="val 65764"/>
            </a:avLst>
          </a:prstGeom>
          <a:blipFill>
            <a:blip r:embed="rId5"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10800000">
            <a:off x="5000628" y="2624653"/>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flipV="1">
            <a:off x="3500430" y="3196181"/>
            <a:ext cx="823238" cy="1356218"/>
          </a:xfrm>
          <a:prstGeom prst="diagStripe">
            <a:avLst>
              <a:gd name="adj" fmla="val 65764"/>
            </a:avLst>
          </a:prstGeom>
          <a:blipFill>
            <a:blip r:embed="rId3"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10800000">
            <a:off x="2428860" y="3195106"/>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flipV="1">
            <a:off x="6072198" y="3123650"/>
            <a:ext cx="1000132" cy="1448370"/>
          </a:xfrm>
          <a:prstGeom prst="diagStripe">
            <a:avLst>
              <a:gd name="adj" fmla="val 65764"/>
            </a:avLst>
          </a:prstGeom>
          <a:blipFill>
            <a:blip r:embed="rId5"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10800000">
            <a:off x="5000628" y="3196181"/>
            <a:ext cx="785818" cy="1356218"/>
          </a:xfrm>
          <a:prstGeom prst="diagStripe">
            <a:avLst>
              <a:gd name="adj" fmla="val 65764"/>
            </a:avLst>
          </a:prstGeom>
          <a:blipFill>
            <a:blip r:embed="rId4" cstate="print">
              <a:duotone>
                <a:prstClr val="black"/>
                <a:srgbClr val="0000FF">
                  <a:tint val="45000"/>
                  <a:satMod val="400000"/>
                </a:srgbClr>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flipV="1">
            <a:off x="3500430" y="3767661"/>
            <a:ext cx="823238" cy="1356218"/>
          </a:xfrm>
          <a:prstGeom prst="diagStripe">
            <a:avLst>
              <a:gd name="adj" fmla="val 65764"/>
            </a:avLst>
          </a:prstGeom>
          <a:blipFill>
            <a:blip r:embed="rId3"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10800000">
            <a:off x="2428860" y="3766586"/>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flipV="1">
            <a:off x="6072198" y="3695130"/>
            <a:ext cx="1000132" cy="1448370"/>
          </a:xfrm>
          <a:prstGeom prst="diagStripe">
            <a:avLst>
              <a:gd name="adj" fmla="val 65764"/>
            </a:avLst>
          </a:prstGeom>
          <a:blipFill>
            <a:blip r:embed="rId5"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rot="10800000">
            <a:off x="5000628" y="3767661"/>
            <a:ext cx="785818" cy="1356218"/>
          </a:xfrm>
          <a:prstGeom prst="diagStripe">
            <a:avLst>
              <a:gd name="adj" fmla="val 65764"/>
            </a:avLst>
          </a:prstGeom>
          <a:blipFill>
            <a:blip r:embed="rId4" cstate="print">
              <a:duotone>
                <a:prstClr val="black"/>
                <a:srgbClr val="FF6600">
                  <a:tint val="45000"/>
                  <a:satMod val="400000"/>
                </a:srgbClr>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2000" fill="hold"/>
                                        <p:tgtEl>
                                          <p:spTgt spid="24"/>
                                        </p:tgtEl>
                                        <p:attrNameLst>
                                          <p:attrName>ppt_x</p:attrName>
                                        </p:attrNameLst>
                                      </p:cBhvr>
                                      <p:tavLst>
                                        <p:tav tm="0">
                                          <p:val>
                                            <p:strVal val="1+#ppt_w/2"/>
                                          </p:val>
                                        </p:tav>
                                        <p:tav tm="100000">
                                          <p:val>
                                            <p:strVal val="#ppt_x"/>
                                          </p:val>
                                        </p:tav>
                                      </p:tavLst>
                                    </p:anim>
                                    <p:anim calcmode="lin" valueType="num">
                                      <p:cBhvr additive="base">
                                        <p:cTn id="30" dur="2000" fill="hold"/>
                                        <p:tgtEl>
                                          <p:spTgt spid="2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1+#ppt_w/2"/>
                                          </p:val>
                                        </p:tav>
                                        <p:tav tm="100000">
                                          <p:val>
                                            <p:strVal val="#ppt_x"/>
                                          </p:val>
                                        </p:tav>
                                      </p:tavLst>
                                    </p:anim>
                                    <p:anim calcmode="lin" valueType="num">
                                      <p:cBhvr additive="base">
                                        <p:cTn id="34" dur="2000" fill="hold"/>
                                        <p:tgtEl>
                                          <p:spTgt spid="2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2000" fill="hold"/>
                                        <p:tgtEl>
                                          <p:spTgt spid="32"/>
                                        </p:tgtEl>
                                        <p:attrNameLst>
                                          <p:attrName>ppt_x</p:attrName>
                                        </p:attrNameLst>
                                      </p:cBhvr>
                                      <p:tavLst>
                                        <p:tav tm="0">
                                          <p:val>
                                            <p:strVal val="1+#ppt_w/2"/>
                                          </p:val>
                                        </p:tav>
                                        <p:tav tm="100000">
                                          <p:val>
                                            <p:strVal val="#ppt_x"/>
                                          </p:val>
                                        </p:tav>
                                      </p:tavLst>
                                    </p:anim>
                                    <p:anim calcmode="lin" valueType="num">
                                      <p:cBhvr additive="base">
                                        <p:cTn id="38" dur="2000" fill="hold"/>
                                        <p:tgtEl>
                                          <p:spTgt spid="3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1+#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1+#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1+#ppt_w/2"/>
                                          </p:val>
                                        </p:tav>
                                        <p:tav tm="100000">
                                          <p:val>
                                            <p:strVal val="#ppt_x"/>
                                          </p:val>
                                        </p:tav>
                                      </p:tavLst>
                                    </p:anim>
                                    <p:anim calcmode="lin" valueType="num">
                                      <p:cBhvr additive="base">
                                        <p:cTn id="66" dur="2000" fill="hold"/>
                                        <p:tgtEl>
                                          <p:spTgt spid="30"/>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additive="base">
                                        <p:cTn id="69" dur="2000" fill="hold"/>
                                        <p:tgtEl>
                                          <p:spTgt spid="34"/>
                                        </p:tgtEl>
                                        <p:attrNameLst>
                                          <p:attrName>ppt_x</p:attrName>
                                        </p:attrNameLst>
                                      </p:cBhvr>
                                      <p:tavLst>
                                        <p:tav tm="0">
                                          <p:val>
                                            <p:strVal val="1+#ppt_w/2"/>
                                          </p:val>
                                        </p:tav>
                                        <p:tav tm="100000">
                                          <p:val>
                                            <p:strVal val="#ppt_x"/>
                                          </p:val>
                                        </p:tav>
                                      </p:tavLst>
                                    </p:anim>
                                    <p:anim calcmode="lin" valueType="num">
                                      <p:cBhvr additive="base">
                                        <p:cTn id="70" dur="2000" fill="hold"/>
                                        <p:tgtEl>
                                          <p:spTgt spid="34"/>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2000" fill="hold"/>
                                        <p:tgtEl>
                                          <p:spTgt spid="23"/>
                                        </p:tgtEl>
                                        <p:attrNameLst>
                                          <p:attrName>ppt_x</p:attrName>
                                        </p:attrNameLst>
                                      </p:cBhvr>
                                      <p:tavLst>
                                        <p:tav tm="0">
                                          <p:val>
                                            <p:strVal val="0-#ppt_w/2"/>
                                          </p:val>
                                        </p:tav>
                                        <p:tav tm="100000">
                                          <p:val>
                                            <p:strVal val="#ppt_x"/>
                                          </p:val>
                                        </p:tav>
                                      </p:tavLst>
                                    </p:anim>
                                    <p:anim calcmode="lin" valueType="num">
                                      <p:cBhvr additive="base">
                                        <p:cTn id="94" dur="2000" fill="hold"/>
                                        <p:tgtEl>
                                          <p:spTgt spid="23"/>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2000" fill="hold"/>
                                        <p:tgtEl>
                                          <p:spTgt spid="31"/>
                                        </p:tgtEl>
                                        <p:attrNameLst>
                                          <p:attrName>ppt_x</p:attrName>
                                        </p:attrNameLst>
                                      </p:cBhvr>
                                      <p:tavLst>
                                        <p:tav tm="0">
                                          <p:val>
                                            <p:strVal val="0-#ppt_w/2"/>
                                          </p:val>
                                        </p:tav>
                                        <p:tav tm="100000">
                                          <p:val>
                                            <p:strVal val="#ppt_x"/>
                                          </p:val>
                                        </p:tav>
                                      </p:tavLst>
                                    </p:anim>
                                    <p:anim calcmode="lin" valueType="num">
                                      <p:cBhvr additive="base">
                                        <p:cTn id="102" dur="2000" fill="hold"/>
                                        <p:tgtEl>
                                          <p:spTgt spid="31"/>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additive="base">
                                        <p:cTn id="105" dur="2000" fill="hold"/>
                                        <p:tgtEl>
                                          <p:spTgt spid="5"/>
                                        </p:tgtEl>
                                        <p:attrNameLst>
                                          <p:attrName>ppt_x</p:attrName>
                                        </p:attrNameLst>
                                      </p:cBhvr>
                                      <p:tavLst>
                                        <p:tav tm="0">
                                          <p:val>
                                            <p:strVal val="0-#ppt_w/2"/>
                                          </p:val>
                                        </p:tav>
                                        <p:tav tm="100000">
                                          <p:val>
                                            <p:strVal val="#ppt_x"/>
                                          </p:val>
                                        </p:tav>
                                      </p:tavLst>
                                    </p:anim>
                                    <p:anim calcmode="lin" valueType="num">
                                      <p:cBhvr additive="base">
                                        <p:cTn id="106" dur="2000" fill="hold"/>
                                        <p:tgtEl>
                                          <p:spTgt spid="5"/>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additive="base">
                                        <p:cTn id="109" dur="2000" fill="hold"/>
                                        <p:tgtEl>
                                          <p:spTgt spid="9"/>
                                        </p:tgtEl>
                                        <p:attrNameLst>
                                          <p:attrName>ppt_x</p:attrName>
                                        </p:attrNameLst>
                                      </p:cBhvr>
                                      <p:tavLst>
                                        <p:tav tm="0">
                                          <p:val>
                                            <p:strVal val="0-#ppt_w/2"/>
                                          </p:val>
                                        </p:tav>
                                        <p:tav tm="100000">
                                          <p:val>
                                            <p:strVal val="#ppt_x"/>
                                          </p:val>
                                        </p:tav>
                                      </p:tavLst>
                                    </p:anim>
                                    <p:anim calcmode="lin" valueType="num">
                                      <p:cBhvr additive="base">
                                        <p:cTn id="110" dur="2000" fill="hold"/>
                                        <p:tgtEl>
                                          <p:spTgt spid="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2000" fill="hold"/>
                                        <p:tgtEl>
                                          <p:spTgt spid="13"/>
                                        </p:tgtEl>
                                        <p:attrNameLst>
                                          <p:attrName>ppt_x</p:attrName>
                                        </p:attrNameLst>
                                      </p:cBhvr>
                                      <p:tavLst>
                                        <p:tav tm="0">
                                          <p:val>
                                            <p:strVal val="0-#ppt_w/2"/>
                                          </p:val>
                                        </p:tav>
                                        <p:tav tm="100000">
                                          <p:val>
                                            <p:strVal val="#ppt_x"/>
                                          </p:val>
                                        </p:tav>
                                      </p:tavLst>
                                    </p:anim>
                                    <p:anim calcmode="lin" valueType="num">
                                      <p:cBhvr additive="base">
                                        <p:cTn id="114" dur="2000" fill="hold"/>
                                        <p:tgtEl>
                                          <p:spTgt spid="13"/>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2000" fill="hold"/>
                                        <p:tgtEl>
                                          <p:spTgt spid="17"/>
                                        </p:tgtEl>
                                        <p:attrNameLst>
                                          <p:attrName>ppt_x</p:attrName>
                                        </p:attrNameLst>
                                      </p:cBhvr>
                                      <p:tavLst>
                                        <p:tav tm="0">
                                          <p:val>
                                            <p:strVal val="0-#ppt_w/2"/>
                                          </p:val>
                                        </p:tav>
                                        <p:tav tm="100000">
                                          <p:val>
                                            <p:strVal val="#ppt_x"/>
                                          </p:val>
                                        </p:tav>
                                      </p:tavLst>
                                    </p:anim>
                                    <p:anim calcmode="lin" valueType="num">
                                      <p:cBhvr additive="base">
                                        <p:cTn id="118" dur="2000" fill="hold"/>
                                        <p:tgtEl>
                                          <p:spTgt spid="17"/>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2000" fill="hold"/>
                                        <p:tgtEl>
                                          <p:spTgt spid="21"/>
                                        </p:tgtEl>
                                        <p:attrNameLst>
                                          <p:attrName>ppt_x</p:attrName>
                                        </p:attrNameLst>
                                      </p:cBhvr>
                                      <p:tavLst>
                                        <p:tav tm="0">
                                          <p:val>
                                            <p:strVal val="0-#ppt_w/2"/>
                                          </p:val>
                                        </p:tav>
                                        <p:tav tm="100000">
                                          <p:val>
                                            <p:strVal val="#ppt_x"/>
                                          </p:val>
                                        </p:tav>
                                      </p:tavLst>
                                    </p:anim>
                                    <p:anim calcmode="lin" valueType="num">
                                      <p:cBhvr additive="base">
                                        <p:cTn id="122" dur="2000" fill="hold"/>
                                        <p:tgtEl>
                                          <p:spTgt spid="21"/>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0-#ppt_w/2"/>
                                          </p:val>
                                        </p:tav>
                                        <p:tav tm="100000">
                                          <p:val>
                                            <p:strVal val="#ppt_x"/>
                                          </p:val>
                                        </p:tav>
                                      </p:tavLst>
                                    </p:anim>
                                    <p:anim calcmode="lin" valueType="num">
                                      <p:cBhvr additive="base">
                                        <p:cTn id="126" dur="2000" fill="hold"/>
                                        <p:tgtEl>
                                          <p:spTgt spid="25"/>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0-#ppt_w/2"/>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cBhvr additive="base">
                                        <p:cTn id="133" dur="2000" fill="hold"/>
                                        <p:tgtEl>
                                          <p:spTgt spid="33"/>
                                        </p:tgtEl>
                                        <p:attrNameLst>
                                          <p:attrName>ppt_x</p:attrName>
                                        </p:attrNameLst>
                                      </p:cBhvr>
                                      <p:tavLst>
                                        <p:tav tm="0">
                                          <p:val>
                                            <p:strVal val="0-#ppt_w/2"/>
                                          </p:val>
                                        </p:tav>
                                        <p:tav tm="100000">
                                          <p:val>
                                            <p:strVal val="#ppt_x"/>
                                          </p:val>
                                        </p:tav>
                                      </p:tavLst>
                                    </p:anim>
                                    <p:anim calcmode="lin" valueType="num">
                                      <p:cBhvr additive="base">
                                        <p:cTn id="134" dur="2000" fill="hold"/>
                                        <p:tgtEl>
                                          <p:spTgt spid="33"/>
                                        </p:tgtEl>
                                        <p:attrNameLst>
                                          <p:attrName>ppt_y</p:attrName>
                                        </p:attrNameLst>
                                      </p:cBhvr>
                                      <p:tavLst>
                                        <p:tav tm="0">
                                          <p:val>
                                            <p:strVal val="0-#ppt_h/2"/>
                                          </p:val>
                                        </p:tav>
                                        <p:tav tm="100000">
                                          <p:val>
                                            <p:strVal val="#ppt_y"/>
                                          </p:val>
                                        </p:tav>
                                      </p:tavLst>
                                    </p:anim>
                                  </p:childTnLst>
                                </p:cTn>
                              </p:par>
                              <p:par>
                                <p:cTn id="135" presetID="8" presetClass="emph" presetSubtype="0" fill="hold" grpId="2"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2"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2"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grpId="2"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fill="hold" grpId="2"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2"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fill="hold" grpId="2" nodeType="withEffect">
                                  <p:stCondLst>
                                    <p:cond delay="0"/>
                                  </p:stCondLst>
                                  <p:childTnLst>
                                    <p:animRot by="21600000">
                                      <p:cBhvr>
                                        <p:cTn id="148" dur="2000" fill="hold"/>
                                        <p:tgtEl>
                                          <p:spTgt spid="28"/>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32"/>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3"/>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9"/>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23"/>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3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2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30"/>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34"/>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5"/>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9"/>
                                        </p:tgtEl>
                                        <p:attrNameLst>
                                          <p:attrName>r</p:attrName>
                                        </p:attrNameLst>
                                      </p:cBhvr>
                                    </p:animRot>
                                  </p:childTnLst>
                                </p:cTn>
                              </p:par>
                              <p:par>
                                <p:cTn id="187" presetID="8" presetClass="emph" presetSubtype="0" fill="hold" grpId="2" nodeType="withEffect">
                                  <p:stCondLst>
                                    <p:cond delay="0"/>
                                  </p:stCondLst>
                                  <p:childTnLst>
                                    <p:animRot by="-21600000">
                                      <p:cBhvr>
                                        <p:cTn id="188" dur="2000" fill="hold"/>
                                        <p:tgtEl>
                                          <p:spTgt spid="13"/>
                                        </p:tgtEl>
                                        <p:attrNameLst>
                                          <p:attrName>r</p:attrName>
                                        </p:attrNameLst>
                                      </p:cBhvr>
                                    </p:animRot>
                                  </p:childTnLst>
                                </p:cTn>
                              </p:par>
                              <p:par>
                                <p:cTn id="189" presetID="8" presetClass="emph" presetSubtype="0" fill="hold" grpId="2" nodeType="withEffect">
                                  <p:stCondLst>
                                    <p:cond delay="0"/>
                                  </p:stCondLst>
                                  <p:childTnLst>
                                    <p:animRot by="-21600000">
                                      <p:cBhvr>
                                        <p:cTn id="190" dur="2000" fill="hold"/>
                                        <p:tgtEl>
                                          <p:spTgt spid="17"/>
                                        </p:tgtEl>
                                        <p:attrNameLst>
                                          <p:attrName>r</p:attrName>
                                        </p:attrNameLst>
                                      </p:cBhvr>
                                    </p:animRot>
                                  </p:childTnLst>
                                </p:cTn>
                              </p:par>
                              <p:par>
                                <p:cTn id="191" presetID="8" presetClass="emph" presetSubtype="0" fill="hold" grpId="2" nodeType="withEffect">
                                  <p:stCondLst>
                                    <p:cond delay="0"/>
                                  </p:stCondLst>
                                  <p:childTnLst>
                                    <p:animRot by="-21600000">
                                      <p:cBhvr>
                                        <p:cTn id="192" dur="2000" fill="hold"/>
                                        <p:tgtEl>
                                          <p:spTgt spid="21"/>
                                        </p:tgtEl>
                                        <p:attrNameLst>
                                          <p:attrName>r</p:attrName>
                                        </p:attrNameLst>
                                      </p:cBhvr>
                                    </p:animRot>
                                  </p:childTnLst>
                                </p:cTn>
                              </p:par>
                              <p:par>
                                <p:cTn id="193" presetID="8" presetClass="emph" presetSubtype="0" fill="hold" grpId="2" nodeType="withEffect">
                                  <p:stCondLst>
                                    <p:cond delay="0"/>
                                  </p:stCondLst>
                                  <p:childTnLst>
                                    <p:animRot by="-21600000">
                                      <p:cBhvr>
                                        <p:cTn id="194" dur="2000" fill="hold"/>
                                        <p:tgtEl>
                                          <p:spTgt spid="25"/>
                                        </p:tgtEl>
                                        <p:attrNameLst>
                                          <p:attrName>r</p:attrName>
                                        </p:attrNameLst>
                                      </p:cBhvr>
                                    </p:animRot>
                                  </p:childTnLst>
                                </p:cTn>
                              </p:par>
                              <p:par>
                                <p:cTn id="195" presetID="8" presetClass="emph" presetSubtype="0" fill="hold" grpId="2" nodeType="withEffect">
                                  <p:stCondLst>
                                    <p:cond delay="0"/>
                                  </p:stCondLst>
                                  <p:childTnLst>
                                    <p:animRot by="-21600000">
                                      <p:cBhvr>
                                        <p:cTn id="196" dur="2000" fill="hold"/>
                                        <p:tgtEl>
                                          <p:spTgt spid="29"/>
                                        </p:tgtEl>
                                        <p:attrNameLst>
                                          <p:attrName>r</p:attrName>
                                        </p:attrNameLst>
                                      </p:cBhvr>
                                    </p:animRot>
                                  </p:childTnLst>
                                </p:cTn>
                              </p:par>
                              <p:par>
                                <p:cTn id="197" presetID="8" presetClass="emph" presetSubtype="0" fill="hold" grpId="2" nodeType="withEffect">
                                  <p:stCondLst>
                                    <p:cond delay="0"/>
                                  </p:stCondLst>
                                  <p:childTnLst>
                                    <p:animRot by="-21600000">
                                      <p:cBhvr>
                                        <p:cTn id="198" dur="2000" fill="hold"/>
                                        <p:tgtEl>
                                          <p:spTgt spid="33"/>
                                        </p:tgtEl>
                                        <p:attrNameLst>
                                          <p:attrName>r</p:attrName>
                                        </p:attrNameLst>
                                      </p:cBhvr>
                                    </p:animRot>
                                  </p:childTnLst>
                                </p:cTn>
                              </p:par>
                            </p:childTnLst>
                          </p:cTn>
                        </p:par>
                        <p:par>
                          <p:cTn id="199" fill="hold">
                            <p:stCondLst>
                              <p:cond delay="2000"/>
                            </p:stCondLst>
                            <p:childTnLst>
                              <p:par>
                                <p:cTn id="200" presetID="2" presetClass="exit" presetSubtype="12" fill="hold" grpId="1"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0-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12" fill="hold" grpId="1"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grpId="1"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12" fill="hold" grpId="1"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0-ppt_w/2"/>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12" fill="hold" grpId="1"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1+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2" fill="hold" grpId="1"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0-ppt_w/2"/>
                                          </p:val>
                                        </p:tav>
                                      </p:tavLst>
                                    </p:anim>
                                    <p:anim calcmode="lin" valueType="num">
                                      <p:cBhvr additive="base">
                                        <p:cTn id="222" dur="2000"/>
                                        <p:tgtEl>
                                          <p:spTgt spid="24"/>
                                        </p:tgtEl>
                                        <p:attrNameLst>
                                          <p:attrName>ppt_y</p:attrName>
                                        </p:attrNameLst>
                                      </p:cBhvr>
                                      <p:tavLst>
                                        <p:tav tm="0">
                                          <p:val>
                                            <p:strVal val="ppt_y"/>
                                          </p:val>
                                        </p:tav>
                                        <p:tav tm="100000">
                                          <p:val>
                                            <p:strVal val="1+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12" fill="hold" grpId="1" nodeType="withEffect">
                                  <p:stCondLst>
                                    <p:cond delay="0"/>
                                  </p:stCondLst>
                                  <p:childTnLst>
                                    <p:anim calcmode="lin" valueType="num">
                                      <p:cBhvr additive="base">
                                        <p:cTn id="225" dur="2000"/>
                                        <p:tgtEl>
                                          <p:spTgt spid="28"/>
                                        </p:tgtEl>
                                        <p:attrNameLst>
                                          <p:attrName>ppt_x</p:attrName>
                                        </p:attrNameLst>
                                      </p:cBhvr>
                                      <p:tavLst>
                                        <p:tav tm="0">
                                          <p:val>
                                            <p:strVal val="ppt_x"/>
                                          </p:val>
                                        </p:tav>
                                        <p:tav tm="100000">
                                          <p:val>
                                            <p:strVal val="0-ppt_w/2"/>
                                          </p:val>
                                        </p:tav>
                                      </p:tavLst>
                                    </p:anim>
                                    <p:anim calcmode="lin" valueType="num">
                                      <p:cBhvr additive="base">
                                        <p:cTn id="226" dur="2000"/>
                                        <p:tgtEl>
                                          <p:spTgt spid="28"/>
                                        </p:tgtEl>
                                        <p:attrNameLst>
                                          <p:attrName>ppt_y</p:attrName>
                                        </p:attrNameLst>
                                      </p:cBhvr>
                                      <p:tavLst>
                                        <p:tav tm="0">
                                          <p:val>
                                            <p:strVal val="ppt_y"/>
                                          </p:val>
                                        </p:tav>
                                        <p:tav tm="100000">
                                          <p:val>
                                            <p:strVal val="1+ppt_h/2"/>
                                          </p:val>
                                        </p:tav>
                                      </p:tavLst>
                                    </p:anim>
                                    <p:set>
                                      <p:cBhvr>
                                        <p:cTn id="227" dur="1" fill="hold">
                                          <p:stCondLst>
                                            <p:cond delay="1999"/>
                                          </p:stCondLst>
                                        </p:cTn>
                                        <p:tgtEl>
                                          <p:spTgt spid="28"/>
                                        </p:tgtEl>
                                        <p:attrNameLst>
                                          <p:attrName>style.visibility</p:attrName>
                                        </p:attrNameLst>
                                      </p:cBhvr>
                                      <p:to>
                                        <p:strVal val="hidden"/>
                                      </p:to>
                                    </p:set>
                                  </p:childTnLst>
                                </p:cTn>
                              </p:par>
                              <p:par>
                                <p:cTn id="228" presetID="2" presetClass="exit" presetSubtype="12" fill="hold" grpId="1" nodeType="withEffect">
                                  <p:stCondLst>
                                    <p:cond delay="0"/>
                                  </p:stCondLst>
                                  <p:childTnLst>
                                    <p:anim calcmode="lin" valueType="num">
                                      <p:cBhvr additive="base">
                                        <p:cTn id="229" dur="2000"/>
                                        <p:tgtEl>
                                          <p:spTgt spid="32"/>
                                        </p:tgtEl>
                                        <p:attrNameLst>
                                          <p:attrName>ppt_x</p:attrName>
                                        </p:attrNameLst>
                                      </p:cBhvr>
                                      <p:tavLst>
                                        <p:tav tm="0">
                                          <p:val>
                                            <p:strVal val="ppt_x"/>
                                          </p:val>
                                        </p:tav>
                                        <p:tav tm="100000">
                                          <p:val>
                                            <p:strVal val="0-ppt_w/2"/>
                                          </p:val>
                                        </p:tav>
                                      </p:tavLst>
                                    </p:anim>
                                    <p:anim calcmode="lin" valueType="num">
                                      <p:cBhvr additive="base">
                                        <p:cTn id="230" dur="2000"/>
                                        <p:tgtEl>
                                          <p:spTgt spid="32"/>
                                        </p:tgtEl>
                                        <p:attrNameLst>
                                          <p:attrName>ppt_y</p:attrName>
                                        </p:attrNameLst>
                                      </p:cBhvr>
                                      <p:tavLst>
                                        <p:tav tm="0">
                                          <p:val>
                                            <p:strVal val="ppt_y"/>
                                          </p:val>
                                        </p:tav>
                                        <p:tav tm="100000">
                                          <p:val>
                                            <p:strVal val="1+ppt_h/2"/>
                                          </p:val>
                                        </p:tav>
                                      </p:tavLst>
                                    </p:anim>
                                    <p:set>
                                      <p:cBhvr>
                                        <p:cTn id="231" dur="1" fill="hold">
                                          <p:stCondLst>
                                            <p:cond delay="1999"/>
                                          </p:stCondLst>
                                        </p:cTn>
                                        <p:tgtEl>
                                          <p:spTgt spid="32"/>
                                        </p:tgtEl>
                                        <p:attrNameLst>
                                          <p:attrName>style.visibility</p:attrName>
                                        </p:attrNameLst>
                                      </p:cBhvr>
                                      <p:to>
                                        <p:strVal val="hidden"/>
                                      </p:to>
                                    </p:set>
                                  </p:childTnLst>
                                </p:cTn>
                              </p:par>
                              <p:par>
                                <p:cTn id="232" presetID="2" presetClass="exit" presetSubtype="6" fill="hold" grpId="1" nodeType="withEffect">
                                  <p:stCondLst>
                                    <p:cond delay="0"/>
                                  </p:stCondLst>
                                  <p:childTnLst>
                                    <p:anim calcmode="lin" valueType="num">
                                      <p:cBhvr additive="base">
                                        <p:cTn id="233" dur="2000"/>
                                        <p:tgtEl>
                                          <p:spTgt spid="3"/>
                                        </p:tgtEl>
                                        <p:attrNameLst>
                                          <p:attrName>ppt_x</p:attrName>
                                        </p:attrNameLst>
                                      </p:cBhvr>
                                      <p:tavLst>
                                        <p:tav tm="0">
                                          <p:val>
                                            <p:strVal val="ppt_x"/>
                                          </p:val>
                                        </p:tav>
                                        <p:tav tm="100000">
                                          <p:val>
                                            <p:strVal val="1+ppt_w/2"/>
                                          </p:val>
                                        </p:tav>
                                      </p:tavLst>
                                    </p:anim>
                                    <p:anim calcmode="lin" valueType="num">
                                      <p:cBhvr additive="base">
                                        <p:cTn id="234" dur="2000"/>
                                        <p:tgtEl>
                                          <p:spTgt spid="3"/>
                                        </p:tgtEl>
                                        <p:attrNameLst>
                                          <p:attrName>ppt_y</p:attrName>
                                        </p:attrNameLst>
                                      </p:cBhvr>
                                      <p:tavLst>
                                        <p:tav tm="0">
                                          <p:val>
                                            <p:strVal val="ppt_y"/>
                                          </p:val>
                                        </p:tav>
                                        <p:tav tm="100000">
                                          <p:val>
                                            <p:strVal val="1+ppt_h/2"/>
                                          </p:val>
                                        </p:tav>
                                      </p:tavLst>
                                    </p:anim>
                                    <p:set>
                                      <p:cBhvr>
                                        <p:cTn id="235" dur="1" fill="hold">
                                          <p:stCondLst>
                                            <p:cond delay="1999"/>
                                          </p:stCondLst>
                                        </p:cTn>
                                        <p:tgtEl>
                                          <p:spTgt spid="3"/>
                                        </p:tgtEl>
                                        <p:attrNameLst>
                                          <p:attrName>style.visibility</p:attrName>
                                        </p:attrNameLst>
                                      </p:cBhvr>
                                      <p:to>
                                        <p:strVal val="hidden"/>
                                      </p:to>
                                    </p:set>
                                  </p:childTnLst>
                                </p:cTn>
                              </p:par>
                              <p:par>
                                <p:cTn id="236" presetID="2" presetClass="exit" presetSubtype="6" fill="hold" grpId="1"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1+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6" fill="hold" grpId="1"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6" fill="hold" grpId="1"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1+ppt_w/2"/>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6" fill="hold" grpId="1"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1+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6" fill="hold" grpId="1"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1+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6" fill="hold" grpId="1"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1+ppt_w/2"/>
                                          </p:val>
                                        </p:tav>
                                      </p:tavLst>
                                    </p:anim>
                                    <p:anim calcmode="lin" valueType="num">
                                      <p:cBhvr additive="base">
                                        <p:cTn id="258" dur="2000"/>
                                        <p:tgtEl>
                                          <p:spTgt spid="27"/>
                                        </p:tgtEl>
                                        <p:attrNameLst>
                                          <p:attrName>ppt_y</p:attrName>
                                        </p:attrNameLst>
                                      </p:cBhvr>
                                      <p:tavLst>
                                        <p:tav tm="0">
                                          <p:val>
                                            <p:strVal val="ppt_y"/>
                                          </p:val>
                                        </p:tav>
                                        <p:tav tm="100000">
                                          <p:val>
                                            <p:strVal val="1+ppt_h/2"/>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6" fill="hold" grpId="1" nodeType="withEffect">
                                  <p:stCondLst>
                                    <p:cond delay="0"/>
                                  </p:stCondLst>
                                  <p:childTnLst>
                                    <p:anim calcmode="lin" valueType="num">
                                      <p:cBhvr additive="base">
                                        <p:cTn id="261" dur="2000"/>
                                        <p:tgtEl>
                                          <p:spTgt spid="31"/>
                                        </p:tgtEl>
                                        <p:attrNameLst>
                                          <p:attrName>ppt_x</p:attrName>
                                        </p:attrNameLst>
                                      </p:cBhvr>
                                      <p:tavLst>
                                        <p:tav tm="0">
                                          <p:val>
                                            <p:strVal val="ppt_x"/>
                                          </p:val>
                                        </p:tav>
                                        <p:tav tm="100000">
                                          <p:val>
                                            <p:strVal val="1+ppt_w/2"/>
                                          </p:val>
                                        </p:tav>
                                      </p:tavLst>
                                    </p:anim>
                                    <p:anim calcmode="lin" valueType="num">
                                      <p:cBhvr additive="base">
                                        <p:cTn id="262" dur="2000"/>
                                        <p:tgtEl>
                                          <p:spTgt spid="31"/>
                                        </p:tgtEl>
                                        <p:attrNameLst>
                                          <p:attrName>ppt_y</p:attrName>
                                        </p:attrNameLst>
                                      </p:cBhvr>
                                      <p:tavLst>
                                        <p:tav tm="0">
                                          <p:val>
                                            <p:strVal val="ppt_y"/>
                                          </p:val>
                                        </p:tav>
                                        <p:tav tm="100000">
                                          <p:val>
                                            <p:strVal val="1+ppt_h/2"/>
                                          </p:val>
                                        </p:tav>
                                      </p:tavLst>
                                    </p:anim>
                                    <p:set>
                                      <p:cBhvr>
                                        <p:cTn id="263" dur="1" fill="hold">
                                          <p:stCondLst>
                                            <p:cond delay="1999"/>
                                          </p:stCondLst>
                                        </p:cTn>
                                        <p:tgtEl>
                                          <p:spTgt spid="31"/>
                                        </p:tgtEl>
                                        <p:attrNameLst>
                                          <p:attrName>style.visibility</p:attrName>
                                        </p:attrNameLst>
                                      </p:cBhvr>
                                      <p:to>
                                        <p:strVal val="hidden"/>
                                      </p:to>
                                    </p:set>
                                  </p:childTnLst>
                                </p:cTn>
                              </p:par>
                              <p:par>
                                <p:cTn id="264" presetID="2" presetClass="exit" presetSubtype="12" fill="hold" grpId="1"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0-ppt_w/2"/>
                                          </p:val>
                                        </p:tav>
                                      </p:tavLst>
                                    </p:anim>
                                    <p:anim calcmode="lin" valueType="num">
                                      <p:cBhvr additive="base">
                                        <p:cTn id="266" dur="2000"/>
                                        <p:tgtEl>
                                          <p:spTgt spid="6"/>
                                        </p:tgtEl>
                                        <p:attrNameLst>
                                          <p:attrName>ppt_y</p:attrName>
                                        </p:attrNameLst>
                                      </p:cBhvr>
                                      <p:tavLst>
                                        <p:tav tm="0">
                                          <p:val>
                                            <p:strVal val="ppt_y"/>
                                          </p:val>
                                        </p:tav>
                                        <p:tav tm="100000">
                                          <p:val>
                                            <p:strVal val="1+ppt_h/2"/>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12" fill="hold" grpId="1"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0-ppt_w/2"/>
                                          </p:val>
                                        </p:tav>
                                      </p:tavLst>
                                    </p:anim>
                                    <p:anim calcmode="lin" valueType="num">
                                      <p:cBhvr additive="base">
                                        <p:cTn id="270" dur="2000"/>
                                        <p:tgtEl>
                                          <p:spTgt spid="10"/>
                                        </p:tgtEl>
                                        <p:attrNameLst>
                                          <p:attrName>ppt_y</p:attrName>
                                        </p:attrNameLst>
                                      </p:cBhvr>
                                      <p:tavLst>
                                        <p:tav tm="0">
                                          <p:val>
                                            <p:strVal val="ppt_y"/>
                                          </p:val>
                                        </p:tav>
                                        <p:tav tm="100000">
                                          <p:val>
                                            <p:strVal val="1+ppt_h/2"/>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12" fill="hold" grpId="1" nodeType="withEffect">
                                  <p:stCondLst>
                                    <p:cond delay="0"/>
                                  </p:stCondLst>
                                  <p:childTnLst>
                                    <p:anim calcmode="lin" valueType="num">
                                      <p:cBhvr additive="base">
                                        <p:cTn id="273" dur="2000"/>
                                        <p:tgtEl>
                                          <p:spTgt spid="14"/>
                                        </p:tgtEl>
                                        <p:attrNameLst>
                                          <p:attrName>ppt_x</p:attrName>
                                        </p:attrNameLst>
                                      </p:cBhvr>
                                      <p:tavLst>
                                        <p:tav tm="0">
                                          <p:val>
                                            <p:strVal val="ppt_x"/>
                                          </p:val>
                                        </p:tav>
                                        <p:tav tm="100000">
                                          <p:val>
                                            <p:strVal val="0-ppt_w/2"/>
                                          </p:val>
                                        </p:tav>
                                      </p:tavLst>
                                    </p:anim>
                                    <p:anim calcmode="lin" valueType="num">
                                      <p:cBhvr additive="base">
                                        <p:cTn id="274" dur="2000"/>
                                        <p:tgtEl>
                                          <p:spTgt spid="14"/>
                                        </p:tgtEl>
                                        <p:attrNameLst>
                                          <p:attrName>ppt_y</p:attrName>
                                        </p:attrNameLst>
                                      </p:cBhvr>
                                      <p:tavLst>
                                        <p:tav tm="0">
                                          <p:val>
                                            <p:strVal val="ppt_y"/>
                                          </p:val>
                                        </p:tav>
                                        <p:tav tm="100000">
                                          <p:val>
                                            <p:strVal val="1+ppt_h/2"/>
                                          </p:val>
                                        </p:tav>
                                      </p:tavLst>
                                    </p:anim>
                                    <p:set>
                                      <p:cBhvr>
                                        <p:cTn id="275" dur="1" fill="hold">
                                          <p:stCondLst>
                                            <p:cond delay="1999"/>
                                          </p:stCondLst>
                                        </p:cTn>
                                        <p:tgtEl>
                                          <p:spTgt spid="14"/>
                                        </p:tgtEl>
                                        <p:attrNameLst>
                                          <p:attrName>style.visibility</p:attrName>
                                        </p:attrNameLst>
                                      </p:cBhvr>
                                      <p:to>
                                        <p:strVal val="hidden"/>
                                      </p:to>
                                    </p:set>
                                  </p:childTnLst>
                                </p:cTn>
                              </p:par>
                              <p:par>
                                <p:cTn id="276" presetID="2" presetClass="exit" presetSubtype="12" fill="hold" grpId="1" nodeType="withEffect">
                                  <p:stCondLst>
                                    <p:cond delay="0"/>
                                  </p:stCondLst>
                                  <p:childTnLst>
                                    <p:anim calcmode="lin" valueType="num">
                                      <p:cBhvr additive="base">
                                        <p:cTn id="277" dur="2000"/>
                                        <p:tgtEl>
                                          <p:spTgt spid="18"/>
                                        </p:tgtEl>
                                        <p:attrNameLst>
                                          <p:attrName>ppt_x</p:attrName>
                                        </p:attrNameLst>
                                      </p:cBhvr>
                                      <p:tavLst>
                                        <p:tav tm="0">
                                          <p:val>
                                            <p:strVal val="ppt_x"/>
                                          </p:val>
                                        </p:tav>
                                        <p:tav tm="100000">
                                          <p:val>
                                            <p:strVal val="0-ppt_w/2"/>
                                          </p:val>
                                        </p:tav>
                                      </p:tavLst>
                                    </p:anim>
                                    <p:anim calcmode="lin" valueType="num">
                                      <p:cBhvr additive="base">
                                        <p:cTn id="278" dur="2000"/>
                                        <p:tgtEl>
                                          <p:spTgt spid="18"/>
                                        </p:tgtEl>
                                        <p:attrNameLst>
                                          <p:attrName>ppt_y</p:attrName>
                                        </p:attrNameLst>
                                      </p:cBhvr>
                                      <p:tavLst>
                                        <p:tav tm="0">
                                          <p:val>
                                            <p:strVal val="ppt_y"/>
                                          </p:val>
                                        </p:tav>
                                        <p:tav tm="100000">
                                          <p:val>
                                            <p:strVal val="1+ppt_h/2"/>
                                          </p:val>
                                        </p:tav>
                                      </p:tavLst>
                                    </p:anim>
                                    <p:set>
                                      <p:cBhvr>
                                        <p:cTn id="279" dur="1" fill="hold">
                                          <p:stCondLst>
                                            <p:cond delay="1999"/>
                                          </p:stCondLst>
                                        </p:cTn>
                                        <p:tgtEl>
                                          <p:spTgt spid="18"/>
                                        </p:tgtEl>
                                        <p:attrNameLst>
                                          <p:attrName>style.visibility</p:attrName>
                                        </p:attrNameLst>
                                      </p:cBhvr>
                                      <p:to>
                                        <p:strVal val="hidden"/>
                                      </p:to>
                                    </p:set>
                                  </p:childTnLst>
                                </p:cTn>
                              </p:par>
                              <p:par>
                                <p:cTn id="280" presetID="2" presetClass="exit" presetSubtype="12" fill="hold" grpId="1"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1+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12" fill="hold" grpId="1" nodeType="withEffect">
                                  <p:stCondLst>
                                    <p:cond delay="0"/>
                                  </p:stCondLst>
                                  <p:childTnLst>
                                    <p:anim calcmode="lin" valueType="num">
                                      <p:cBhvr additive="base">
                                        <p:cTn id="285" dur="2000"/>
                                        <p:tgtEl>
                                          <p:spTgt spid="26"/>
                                        </p:tgtEl>
                                        <p:attrNameLst>
                                          <p:attrName>ppt_x</p:attrName>
                                        </p:attrNameLst>
                                      </p:cBhvr>
                                      <p:tavLst>
                                        <p:tav tm="0">
                                          <p:val>
                                            <p:strVal val="ppt_x"/>
                                          </p:val>
                                        </p:tav>
                                        <p:tav tm="100000">
                                          <p:val>
                                            <p:strVal val="0-ppt_w/2"/>
                                          </p:val>
                                        </p:tav>
                                      </p:tavLst>
                                    </p:anim>
                                    <p:anim calcmode="lin" valueType="num">
                                      <p:cBhvr additive="base">
                                        <p:cTn id="286" dur="2000"/>
                                        <p:tgtEl>
                                          <p:spTgt spid="26"/>
                                        </p:tgtEl>
                                        <p:attrNameLst>
                                          <p:attrName>ppt_y</p:attrName>
                                        </p:attrNameLst>
                                      </p:cBhvr>
                                      <p:tavLst>
                                        <p:tav tm="0">
                                          <p:val>
                                            <p:strVal val="ppt_y"/>
                                          </p:val>
                                        </p:tav>
                                        <p:tav tm="100000">
                                          <p:val>
                                            <p:strVal val="1+ppt_h/2"/>
                                          </p:val>
                                        </p:tav>
                                      </p:tavLst>
                                    </p:anim>
                                    <p:set>
                                      <p:cBhvr>
                                        <p:cTn id="287" dur="1" fill="hold">
                                          <p:stCondLst>
                                            <p:cond delay="1999"/>
                                          </p:stCondLst>
                                        </p:cTn>
                                        <p:tgtEl>
                                          <p:spTgt spid="26"/>
                                        </p:tgtEl>
                                        <p:attrNameLst>
                                          <p:attrName>style.visibility</p:attrName>
                                        </p:attrNameLst>
                                      </p:cBhvr>
                                      <p:to>
                                        <p:strVal val="hidden"/>
                                      </p:to>
                                    </p:set>
                                  </p:childTnLst>
                                </p:cTn>
                              </p:par>
                              <p:par>
                                <p:cTn id="288" presetID="2" presetClass="exit" presetSubtype="12" fill="hold" grpId="1" nodeType="withEffect">
                                  <p:stCondLst>
                                    <p:cond delay="0"/>
                                  </p:stCondLst>
                                  <p:childTnLst>
                                    <p:anim calcmode="lin" valueType="num">
                                      <p:cBhvr additive="base">
                                        <p:cTn id="289" dur="2000"/>
                                        <p:tgtEl>
                                          <p:spTgt spid="30"/>
                                        </p:tgtEl>
                                        <p:attrNameLst>
                                          <p:attrName>ppt_x</p:attrName>
                                        </p:attrNameLst>
                                      </p:cBhvr>
                                      <p:tavLst>
                                        <p:tav tm="0">
                                          <p:val>
                                            <p:strVal val="ppt_x"/>
                                          </p:val>
                                        </p:tav>
                                        <p:tav tm="100000">
                                          <p:val>
                                            <p:strVal val="0-ppt_w/2"/>
                                          </p:val>
                                        </p:tav>
                                      </p:tavLst>
                                    </p:anim>
                                    <p:anim calcmode="lin" valueType="num">
                                      <p:cBhvr additive="base">
                                        <p:cTn id="290" dur="2000"/>
                                        <p:tgtEl>
                                          <p:spTgt spid="30"/>
                                        </p:tgtEl>
                                        <p:attrNameLst>
                                          <p:attrName>ppt_y</p:attrName>
                                        </p:attrNameLst>
                                      </p:cBhvr>
                                      <p:tavLst>
                                        <p:tav tm="0">
                                          <p:val>
                                            <p:strVal val="ppt_y"/>
                                          </p:val>
                                        </p:tav>
                                        <p:tav tm="100000">
                                          <p:val>
                                            <p:strVal val="1+ppt_h/2"/>
                                          </p:val>
                                        </p:tav>
                                      </p:tavLst>
                                    </p:anim>
                                    <p:set>
                                      <p:cBhvr>
                                        <p:cTn id="291" dur="1" fill="hold">
                                          <p:stCondLst>
                                            <p:cond delay="1999"/>
                                          </p:stCondLst>
                                        </p:cTn>
                                        <p:tgtEl>
                                          <p:spTgt spid="30"/>
                                        </p:tgtEl>
                                        <p:attrNameLst>
                                          <p:attrName>style.visibility</p:attrName>
                                        </p:attrNameLst>
                                      </p:cBhvr>
                                      <p:to>
                                        <p:strVal val="hidden"/>
                                      </p:to>
                                    </p:set>
                                  </p:childTnLst>
                                </p:cTn>
                              </p:par>
                              <p:par>
                                <p:cTn id="292" presetID="2" presetClass="exit" presetSubtype="12" fill="hold" grpId="1" nodeType="withEffect">
                                  <p:stCondLst>
                                    <p:cond delay="0"/>
                                  </p:stCondLst>
                                  <p:childTnLst>
                                    <p:anim calcmode="lin" valueType="num">
                                      <p:cBhvr additive="base">
                                        <p:cTn id="293" dur="2000"/>
                                        <p:tgtEl>
                                          <p:spTgt spid="34"/>
                                        </p:tgtEl>
                                        <p:attrNameLst>
                                          <p:attrName>ppt_x</p:attrName>
                                        </p:attrNameLst>
                                      </p:cBhvr>
                                      <p:tavLst>
                                        <p:tav tm="0">
                                          <p:val>
                                            <p:strVal val="ppt_x"/>
                                          </p:val>
                                        </p:tav>
                                        <p:tav tm="100000">
                                          <p:val>
                                            <p:strVal val="0-ppt_w/2"/>
                                          </p:val>
                                        </p:tav>
                                      </p:tavLst>
                                    </p:anim>
                                    <p:anim calcmode="lin" valueType="num">
                                      <p:cBhvr additive="base">
                                        <p:cTn id="294" dur="2000"/>
                                        <p:tgtEl>
                                          <p:spTgt spid="34"/>
                                        </p:tgtEl>
                                        <p:attrNameLst>
                                          <p:attrName>ppt_y</p:attrName>
                                        </p:attrNameLst>
                                      </p:cBhvr>
                                      <p:tavLst>
                                        <p:tav tm="0">
                                          <p:val>
                                            <p:strVal val="ppt_y"/>
                                          </p:val>
                                        </p:tav>
                                        <p:tav tm="100000">
                                          <p:val>
                                            <p:strVal val="1+ppt_h/2"/>
                                          </p:val>
                                        </p:tav>
                                      </p:tavLst>
                                    </p:anim>
                                    <p:set>
                                      <p:cBhvr>
                                        <p:cTn id="295" dur="1" fill="hold">
                                          <p:stCondLst>
                                            <p:cond delay="1999"/>
                                          </p:stCondLst>
                                        </p:cTn>
                                        <p:tgtEl>
                                          <p:spTgt spid="34"/>
                                        </p:tgtEl>
                                        <p:attrNameLst>
                                          <p:attrName>style.visibility</p:attrName>
                                        </p:attrNameLst>
                                      </p:cBhvr>
                                      <p:to>
                                        <p:strVal val="hidden"/>
                                      </p:to>
                                    </p:set>
                                  </p:childTnLst>
                                </p:cTn>
                              </p:par>
                              <p:par>
                                <p:cTn id="296" presetID="2" presetClass="exit" presetSubtype="6" fill="hold" grpId="1"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1+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6" fill="hold" grpId="1" nodeType="withEffect">
                                  <p:stCondLst>
                                    <p:cond delay="0"/>
                                  </p:stCondLst>
                                  <p:childTnLst>
                                    <p:anim calcmode="lin" valueType="num">
                                      <p:cBhvr additive="base">
                                        <p:cTn id="301" dur="2000"/>
                                        <p:tgtEl>
                                          <p:spTgt spid="9"/>
                                        </p:tgtEl>
                                        <p:attrNameLst>
                                          <p:attrName>ppt_x</p:attrName>
                                        </p:attrNameLst>
                                      </p:cBhvr>
                                      <p:tavLst>
                                        <p:tav tm="0">
                                          <p:val>
                                            <p:strVal val="ppt_x"/>
                                          </p:val>
                                        </p:tav>
                                        <p:tav tm="100000">
                                          <p:val>
                                            <p:strVal val="1+ppt_w/2"/>
                                          </p:val>
                                        </p:tav>
                                      </p:tavLst>
                                    </p:anim>
                                    <p:anim calcmode="lin" valueType="num">
                                      <p:cBhvr additive="base">
                                        <p:cTn id="302" dur="2000"/>
                                        <p:tgtEl>
                                          <p:spTgt spid="9"/>
                                        </p:tgtEl>
                                        <p:attrNameLst>
                                          <p:attrName>ppt_y</p:attrName>
                                        </p:attrNameLst>
                                      </p:cBhvr>
                                      <p:tavLst>
                                        <p:tav tm="0">
                                          <p:val>
                                            <p:strVal val="ppt_y"/>
                                          </p:val>
                                        </p:tav>
                                        <p:tav tm="100000">
                                          <p:val>
                                            <p:strVal val="1+ppt_h/2"/>
                                          </p:val>
                                        </p:tav>
                                      </p:tavLst>
                                    </p:anim>
                                    <p:set>
                                      <p:cBhvr>
                                        <p:cTn id="303" dur="1" fill="hold">
                                          <p:stCondLst>
                                            <p:cond delay="1999"/>
                                          </p:stCondLst>
                                        </p:cTn>
                                        <p:tgtEl>
                                          <p:spTgt spid="9"/>
                                        </p:tgtEl>
                                        <p:attrNameLst>
                                          <p:attrName>style.visibility</p:attrName>
                                        </p:attrNameLst>
                                      </p:cBhvr>
                                      <p:to>
                                        <p:strVal val="hidden"/>
                                      </p:to>
                                    </p:set>
                                  </p:childTnLst>
                                </p:cTn>
                              </p:par>
                              <p:par>
                                <p:cTn id="304" presetID="2" presetClass="exit" presetSubtype="6" fill="hold" grpId="1" nodeType="withEffect">
                                  <p:stCondLst>
                                    <p:cond delay="0"/>
                                  </p:stCondLst>
                                  <p:childTnLst>
                                    <p:anim calcmode="lin" valueType="num">
                                      <p:cBhvr additive="base">
                                        <p:cTn id="305" dur="2000"/>
                                        <p:tgtEl>
                                          <p:spTgt spid="13"/>
                                        </p:tgtEl>
                                        <p:attrNameLst>
                                          <p:attrName>ppt_x</p:attrName>
                                        </p:attrNameLst>
                                      </p:cBhvr>
                                      <p:tavLst>
                                        <p:tav tm="0">
                                          <p:val>
                                            <p:strVal val="ppt_x"/>
                                          </p:val>
                                        </p:tav>
                                        <p:tav tm="100000">
                                          <p:val>
                                            <p:strVal val="1+ppt_w/2"/>
                                          </p:val>
                                        </p:tav>
                                      </p:tavLst>
                                    </p:anim>
                                    <p:anim calcmode="lin" valueType="num">
                                      <p:cBhvr additive="base">
                                        <p:cTn id="306" dur="2000"/>
                                        <p:tgtEl>
                                          <p:spTgt spid="13"/>
                                        </p:tgtEl>
                                        <p:attrNameLst>
                                          <p:attrName>ppt_y</p:attrName>
                                        </p:attrNameLst>
                                      </p:cBhvr>
                                      <p:tavLst>
                                        <p:tav tm="0">
                                          <p:val>
                                            <p:strVal val="ppt_y"/>
                                          </p:val>
                                        </p:tav>
                                        <p:tav tm="100000">
                                          <p:val>
                                            <p:strVal val="1+ppt_h/2"/>
                                          </p:val>
                                        </p:tav>
                                      </p:tavLst>
                                    </p:anim>
                                    <p:set>
                                      <p:cBhvr>
                                        <p:cTn id="307" dur="1" fill="hold">
                                          <p:stCondLst>
                                            <p:cond delay="1999"/>
                                          </p:stCondLst>
                                        </p:cTn>
                                        <p:tgtEl>
                                          <p:spTgt spid="13"/>
                                        </p:tgtEl>
                                        <p:attrNameLst>
                                          <p:attrName>style.visibility</p:attrName>
                                        </p:attrNameLst>
                                      </p:cBhvr>
                                      <p:to>
                                        <p:strVal val="hidden"/>
                                      </p:to>
                                    </p:set>
                                  </p:childTnLst>
                                </p:cTn>
                              </p:par>
                              <p:par>
                                <p:cTn id="308" presetID="2" presetClass="exit" presetSubtype="6" fill="hold" grpId="1" nodeType="withEffect">
                                  <p:stCondLst>
                                    <p:cond delay="0"/>
                                  </p:stCondLst>
                                  <p:childTnLst>
                                    <p:anim calcmode="lin" valueType="num">
                                      <p:cBhvr additive="base">
                                        <p:cTn id="309" dur="2000"/>
                                        <p:tgtEl>
                                          <p:spTgt spid="17"/>
                                        </p:tgtEl>
                                        <p:attrNameLst>
                                          <p:attrName>ppt_x</p:attrName>
                                        </p:attrNameLst>
                                      </p:cBhvr>
                                      <p:tavLst>
                                        <p:tav tm="0">
                                          <p:val>
                                            <p:strVal val="ppt_x"/>
                                          </p:val>
                                        </p:tav>
                                        <p:tav tm="100000">
                                          <p:val>
                                            <p:strVal val="1+ppt_w/2"/>
                                          </p:val>
                                        </p:tav>
                                      </p:tavLst>
                                    </p:anim>
                                    <p:anim calcmode="lin" valueType="num">
                                      <p:cBhvr additive="base">
                                        <p:cTn id="310" dur="2000"/>
                                        <p:tgtEl>
                                          <p:spTgt spid="17"/>
                                        </p:tgtEl>
                                        <p:attrNameLst>
                                          <p:attrName>ppt_y</p:attrName>
                                        </p:attrNameLst>
                                      </p:cBhvr>
                                      <p:tavLst>
                                        <p:tav tm="0">
                                          <p:val>
                                            <p:strVal val="ppt_y"/>
                                          </p:val>
                                        </p:tav>
                                        <p:tav tm="100000">
                                          <p:val>
                                            <p:strVal val="1+ppt_h/2"/>
                                          </p:val>
                                        </p:tav>
                                      </p:tavLst>
                                    </p:anim>
                                    <p:set>
                                      <p:cBhvr>
                                        <p:cTn id="311" dur="1" fill="hold">
                                          <p:stCondLst>
                                            <p:cond delay="1999"/>
                                          </p:stCondLst>
                                        </p:cTn>
                                        <p:tgtEl>
                                          <p:spTgt spid="17"/>
                                        </p:tgtEl>
                                        <p:attrNameLst>
                                          <p:attrName>style.visibility</p:attrName>
                                        </p:attrNameLst>
                                      </p:cBhvr>
                                      <p:to>
                                        <p:strVal val="hidden"/>
                                      </p:to>
                                    </p:set>
                                  </p:childTnLst>
                                </p:cTn>
                              </p:par>
                              <p:par>
                                <p:cTn id="312" presetID="2" presetClass="exit" presetSubtype="6" fill="hold" grpId="1"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1+ppt_w/2"/>
                                          </p:val>
                                        </p:tav>
                                      </p:tavLst>
                                    </p:anim>
                                    <p:anim calcmode="lin" valueType="num">
                                      <p:cBhvr additive="base">
                                        <p:cTn id="314" dur="2000"/>
                                        <p:tgtEl>
                                          <p:spTgt spid="21"/>
                                        </p:tgtEl>
                                        <p:attrNameLst>
                                          <p:attrName>ppt_y</p:attrName>
                                        </p:attrNameLst>
                                      </p:cBhvr>
                                      <p:tavLst>
                                        <p:tav tm="0">
                                          <p:val>
                                            <p:strVal val="ppt_y"/>
                                          </p:val>
                                        </p:tav>
                                        <p:tav tm="100000">
                                          <p:val>
                                            <p:strVal val="1+ppt_h/2"/>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6" fill="hold" grpId="1"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1+ppt_w/2"/>
                                          </p:val>
                                        </p:tav>
                                      </p:tavLst>
                                    </p:anim>
                                    <p:anim calcmode="lin" valueType="num">
                                      <p:cBhvr additive="base">
                                        <p:cTn id="318" dur="2000"/>
                                        <p:tgtEl>
                                          <p:spTgt spid="25"/>
                                        </p:tgtEl>
                                        <p:attrNameLst>
                                          <p:attrName>ppt_y</p:attrName>
                                        </p:attrNameLst>
                                      </p:cBhvr>
                                      <p:tavLst>
                                        <p:tav tm="0">
                                          <p:val>
                                            <p:strVal val="ppt_y"/>
                                          </p:val>
                                        </p:tav>
                                        <p:tav tm="100000">
                                          <p:val>
                                            <p:strVal val="1+ppt_h/2"/>
                                          </p:val>
                                        </p:tav>
                                      </p:tavLst>
                                    </p:anim>
                                    <p:set>
                                      <p:cBhvr>
                                        <p:cTn id="319" dur="1" fill="hold">
                                          <p:stCondLst>
                                            <p:cond delay="1999"/>
                                          </p:stCondLst>
                                        </p:cTn>
                                        <p:tgtEl>
                                          <p:spTgt spid="25"/>
                                        </p:tgtEl>
                                        <p:attrNameLst>
                                          <p:attrName>style.visibility</p:attrName>
                                        </p:attrNameLst>
                                      </p:cBhvr>
                                      <p:to>
                                        <p:strVal val="hidden"/>
                                      </p:to>
                                    </p:set>
                                  </p:childTnLst>
                                </p:cTn>
                              </p:par>
                              <p:par>
                                <p:cTn id="320" presetID="2" presetClass="exit" presetSubtype="6" fill="hold" grpId="1" nodeType="withEffect">
                                  <p:stCondLst>
                                    <p:cond delay="0"/>
                                  </p:stCondLst>
                                  <p:childTnLst>
                                    <p:anim calcmode="lin" valueType="num">
                                      <p:cBhvr additive="base">
                                        <p:cTn id="321" dur="2000"/>
                                        <p:tgtEl>
                                          <p:spTgt spid="29"/>
                                        </p:tgtEl>
                                        <p:attrNameLst>
                                          <p:attrName>ppt_x</p:attrName>
                                        </p:attrNameLst>
                                      </p:cBhvr>
                                      <p:tavLst>
                                        <p:tav tm="0">
                                          <p:val>
                                            <p:strVal val="ppt_x"/>
                                          </p:val>
                                        </p:tav>
                                        <p:tav tm="100000">
                                          <p:val>
                                            <p:strVal val="1+ppt_w/2"/>
                                          </p:val>
                                        </p:tav>
                                      </p:tavLst>
                                    </p:anim>
                                    <p:anim calcmode="lin" valueType="num">
                                      <p:cBhvr additive="base">
                                        <p:cTn id="322" dur="2000"/>
                                        <p:tgtEl>
                                          <p:spTgt spid="29"/>
                                        </p:tgtEl>
                                        <p:attrNameLst>
                                          <p:attrName>ppt_y</p:attrName>
                                        </p:attrNameLst>
                                      </p:cBhvr>
                                      <p:tavLst>
                                        <p:tav tm="0">
                                          <p:val>
                                            <p:strVal val="ppt_y"/>
                                          </p:val>
                                        </p:tav>
                                        <p:tav tm="100000">
                                          <p:val>
                                            <p:strVal val="1+ppt_h/2"/>
                                          </p:val>
                                        </p:tav>
                                      </p:tavLst>
                                    </p:anim>
                                    <p:set>
                                      <p:cBhvr>
                                        <p:cTn id="323" dur="1" fill="hold">
                                          <p:stCondLst>
                                            <p:cond delay="1999"/>
                                          </p:stCondLst>
                                        </p:cTn>
                                        <p:tgtEl>
                                          <p:spTgt spid="29"/>
                                        </p:tgtEl>
                                        <p:attrNameLst>
                                          <p:attrName>style.visibility</p:attrName>
                                        </p:attrNameLst>
                                      </p:cBhvr>
                                      <p:to>
                                        <p:strVal val="hidden"/>
                                      </p:to>
                                    </p:set>
                                  </p:childTnLst>
                                </p:cTn>
                              </p:par>
                              <p:par>
                                <p:cTn id="324" presetID="2" presetClass="exit" presetSubtype="6" fill="hold" grpId="1" nodeType="withEffect">
                                  <p:stCondLst>
                                    <p:cond delay="0"/>
                                  </p:stCondLst>
                                  <p:childTnLst>
                                    <p:anim calcmode="lin" valueType="num">
                                      <p:cBhvr additive="base">
                                        <p:cTn id="325" dur="2000"/>
                                        <p:tgtEl>
                                          <p:spTgt spid="33"/>
                                        </p:tgtEl>
                                        <p:attrNameLst>
                                          <p:attrName>ppt_x</p:attrName>
                                        </p:attrNameLst>
                                      </p:cBhvr>
                                      <p:tavLst>
                                        <p:tav tm="0">
                                          <p:val>
                                            <p:strVal val="ppt_x"/>
                                          </p:val>
                                        </p:tav>
                                        <p:tav tm="100000">
                                          <p:val>
                                            <p:strVal val="1+ppt_w/2"/>
                                          </p:val>
                                        </p:tav>
                                      </p:tavLst>
                                    </p:anim>
                                    <p:anim calcmode="lin" valueType="num">
                                      <p:cBhvr additive="base">
                                        <p:cTn id="326" dur="2000"/>
                                        <p:tgtEl>
                                          <p:spTgt spid="33"/>
                                        </p:tgtEl>
                                        <p:attrNameLst>
                                          <p:attrName>ppt_y</p:attrName>
                                        </p:attrNameLst>
                                      </p:cBhvr>
                                      <p:tavLst>
                                        <p:tav tm="0">
                                          <p:val>
                                            <p:strVal val="ppt_y"/>
                                          </p:val>
                                        </p:tav>
                                        <p:tav tm="100000">
                                          <p:val>
                                            <p:strVal val="1+ppt_h/2"/>
                                          </p:val>
                                        </p:tav>
                                      </p:tavLst>
                                    </p:anim>
                                    <p:set>
                                      <p:cBhvr>
                                        <p:cTn id="327" dur="1" fill="hold">
                                          <p:stCondLst>
                                            <p:cond delay="1999"/>
                                          </p:stCondLst>
                                        </p:cTn>
                                        <p:tgtEl>
                                          <p:spTgt spid="33"/>
                                        </p:tgtEl>
                                        <p:attrNameLst>
                                          <p:attrName>style.visibility</p:attrName>
                                        </p:attrNameLst>
                                      </p:cBhvr>
                                      <p:to>
                                        <p:strVal val="hidden"/>
                                      </p:to>
                                    </p:set>
                                  </p:childTnLst>
                                </p:cTn>
                              </p:par>
                              <p:par>
                                <p:cTn id="328" presetID="17" presetClass="entr" presetSubtype="1"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ppt_x</p:attrName>
                                        </p:attrNameLst>
                                      </p:cBhvr>
                                      <p:tavLst>
                                        <p:tav tm="0">
                                          <p:val>
                                            <p:strVal val="#ppt_x"/>
                                          </p:val>
                                        </p:tav>
                                        <p:tav tm="100000">
                                          <p:val>
                                            <p:strVal val="#ppt_x"/>
                                          </p:val>
                                        </p:tav>
                                      </p:tavLst>
                                    </p:anim>
                                    <p:anim calcmode="lin" valueType="num">
                                      <p:cBhvr>
                                        <p:cTn id="331" dur="2000" fill="hold"/>
                                        <p:tgtEl>
                                          <p:spTgt spid="2"/>
                                        </p:tgtEl>
                                        <p:attrNameLst>
                                          <p:attrName>ppt_y</p:attrName>
                                        </p:attrNameLst>
                                      </p:cBhvr>
                                      <p:tavLst>
                                        <p:tav tm="0">
                                          <p:val>
                                            <p:strVal val="#ppt_y-#ppt_h/2"/>
                                          </p:val>
                                        </p:tav>
                                        <p:tav tm="100000">
                                          <p:val>
                                            <p:strVal val="#ppt_y"/>
                                          </p:val>
                                        </p:tav>
                                      </p:tavLst>
                                    </p:anim>
                                    <p:anim calcmode="lin" valueType="num">
                                      <p:cBhvr>
                                        <p:cTn id="332" dur="2000" fill="hold"/>
                                        <p:tgtEl>
                                          <p:spTgt spid="2"/>
                                        </p:tgtEl>
                                        <p:attrNameLst>
                                          <p:attrName>ppt_w</p:attrName>
                                        </p:attrNameLst>
                                      </p:cBhvr>
                                      <p:tavLst>
                                        <p:tav tm="0">
                                          <p:val>
                                            <p:strVal val="#ppt_w"/>
                                          </p:val>
                                        </p:tav>
                                        <p:tav tm="100000">
                                          <p:val>
                                            <p:strVal val="#ppt_w"/>
                                          </p:val>
                                        </p:tav>
                                      </p:tavLst>
                                    </p:anim>
                                    <p:anim calcmode="lin" valueType="num">
                                      <p:cBhvr>
                                        <p:cTn id="3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9000">
              <a:srgbClr val="002060"/>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acc5b73.png"/>
          <p:cNvPicPr>
            <a:picLocks noChangeAspect="1"/>
          </p:cNvPicPr>
          <p:nvPr/>
        </p:nvPicPr>
        <p:blipFill>
          <a:blip r:embed="rId2"/>
          <a:srcRect b="4166"/>
          <a:stretch>
            <a:fillRect/>
          </a:stretch>
        </p:blipFill>
        <p:spPr>
          <a:xfrm>
            <a:off x="1776638" y="0"/>
            <a:ext cx="5367112" cy="5143500"/>
          </a:xfrm>
          <a:prstGeom prst="rect">
            <a:avLst/>
          </a:prstGeom>
        </p:spPr>
      </p:pic>
      <p:sp>
        <p:nvSpPr>
          <p:cNvPr id="3" name="2 CuadroTexto"/>
          <p:cNvSpPr txBox="1"/>
          <p:nvPr/>
        </p:nvSpPr>
        <p:spPr>
          <a:xfrm>
            <a:off x="2928926" y="2000246"/>
            <a:ext cx="2928958" cy="1323439"/>
          </a:xfrm>
          <a:prstGeom prst="rect">
            <a:avLst/>
          </a:prstGeom>
          <a:noFill/>
        </p:spPr>
        <p:txBody>
          <a:bodyPr wrap="square" rtlCol="0">
            <a:spAutoFit/>
          </a:bodyPr>
          <a:lstStyle/>
          <a:p>
            <a:pPr algn="ctr"/>
            <a:r>
              <a:rPr lang="es-PE" sz="2000" dirty="0" smtClean="0">
                <a:solidFill>
                  <a:schemeClr val="bg1"/>
                </a:solidFill>
              </a:rPr>
              <a:t>“No hay nada peor que la imagen nítida de un concepto difuso. La fotografía es, antes que nada, </a:t>
            </a:r>
            <a:r>
              <a:rPr lang="es-PE" sz="2000" dirty="0" smtClean="0">
                <a:solidFill>
                  <a:schemeClr val="bg1"/>
                </a:solidFill>
              </a:rPr>
              <a:t>es una </a:t>
            </a:r>
            <a:r>
              <a:rPr lang="es-PE" sz="2000" dirty="0" smtClean="0">
                <a:solidFill>
                  <a:schemeClr val="bg1"/>
                </a:solidFill>
              </a:rPr>
              <a:t>manera de </a:t>
            </a:r>
            <a:r>
              <a:rPr lang="es-PE" sz="2000" dirty="0" smtClean="0">
                <a:solidFill>
                  <a:schemeClr val="bg1"/>
                </a:solidFill>
              </a:rPr>
              <a:t>mirar”</a:t>
            </a:r>
            <a:r>
              <a:rPr lang="es-PE" sz="2000" dirty="0" smtClean="0">
                <a:solidFill>
                  <a:schemeClr val="bg1"/>
                </a:solidFill>
              </a:rPr>
              <a:t> </a:t>
            </a:r>
            <a:endParaRPr lang="es-PE" sz="2000" dirty="0">
              <a:solidFill>
                <a:schemeClr val="bg1"/>
              </a:solidFill>
            </a:endParaRPr>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25000">
              <a:srgbClr val="21D6E0"/>
            </a:gs>
            <a:gs pos="75000">
              <a:srgbClr val="0087E6"/>
            </a:gs>
            <a:gs pos="100000">
              <a:srgbClr val="005CBF"/>
            </a:gs>
          </a:gsLst>
          <a:lin ang="16200000" scaled="0"/>
        </a:gradFill>
        <a:effectLst/>
      </p:bgPr>
    </p:bg>
    <p:spTree>
      <p:nvGrpSpPr>
        <p:cNvPr id="1" name=""/>
        <p:cNvGrpSpPr/>
        <p:nvPr/>
      </p:nvGrpSpPr>
      <p:grpSpPr>
        <a:xfrm>
          <a:off x="0" y="0"/>
          <a:ext cx="0" cy="0"/>
          <a:chOff x="0" y="0"/>
          <a:chExt cx="0" cy="0"/>
        </a:xfrm>
      </p:grpSpPr>
      <p:pic>
        <p:nvPicPr>
          <p:cNvPr id="2" name="1 Imagen" descr="stock-photo-1750752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199334">
            <a:off x="4697491" y="-339326"/>
            <a:ext cx="2177910" cy="6133588"/>
          </a:xfrm>
          <a:prstGeom prst="moon">
            <a:avLst>
              <a:gd name="adj" fmla="val 39610"/>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9206332">
            <a:off x="2321123" y="-391197"/>
            <a:ext cx="2306939" cy="6133588"/>
          </a:xfrm>
          <a:prstGeom prst="moon">
            <a:avLst>
              <a:gd name="adj" fmla="val 39610"/>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b="100000"/>
            </a:path>
            <a:tileRect t="-100000" r="-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199334">
            <a:off x="4560546" y="437767"/>
            <a:ext cx="2237485" cy="5342861"/>
          </a:xfrm>
          <a:prstGeom prst="moon">
            <a:avLst>
              <a:gd name="adj" fmla="val 39610"/>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452655" y="564854"/>
            <a:ext cx="2306939" cy="5124275"/>
          </a:xfrm>
          <a:prstGeom prst="moon">
            <a:avLst>
              <a:gd name="adj" fmla="val 35332"/>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b="100000"/>
            </a:path>
            <a:tileRect t="-100000" r="-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9206332">
            <a:off x="2514712" y="1512584"/>
            <a:ext cx="2306939" cy="4123745"/>
          </a:xfrm>
          <a:prstGeom prst="moon">
            <a:avLst>
              <a:gd name="adj" fmla="val 35332"/>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b="100000"/>
            </a:path>
            <a:tileRect t="-100000" r="-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199334">
            <a:off x="4289159" y="1957397"/>
            <a:ext cx="2237485" cy="3755039"/>
          </a:xfrm>
          <a:prstGeom prst="moon">
            <a:avLst>
              <a:gd name="adj" fmla="val 39610"/>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698619" y="2852058"/>
            <a:ext cx="2306939" cy="2709648"/>
          </a:xfrm>
          <a:prstGeom prst="moon">
            <a:avLst>
              <a:gd name="adj" fmla="val 35332"/>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b="100000"/>
            </a:path>
            <a:tileRect t="-100000" r="-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71316" y="2869391"/>
            <a:ext cx="2237485" cy="2814724"/>
          </a:xfrm>
          <a:prstGeom prst="moon">
            <a:avLst>
              <a:gd name="adj" fmla="val 31664"/>
            </a:avLst>
          </a:prstGeom>
          <a:gradFill flip="none" rotWithShape="1">
            <a:gsLst>
              <a:gs pos="0">
                <a:srgbClr val="FF9900"/>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84" y="-214332"/>
            <a:ext cx="9715568" cy="657229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3000" fill="hold"/>
                                        <p:tgtEl>
                                          <p:spTgt spid="3"/>
                                        </p:tgtEl>
                                        <p:attrNameLst>
                                          <p:attrName>ppt_x</p:attrName>
                                        </p:attrNameLst>
                                      </p:cBhvr>
                                      <p:tavLst>
                                        <p:tav tm="0">
                                          <p:val>
                                            <p:strVal val="0-#ppt_w/2"/>
                                          </p:val>
                                        </p:tav>
                                        <p:tav tm="100000">
                                          <p:val>
                                            <p:strVal val="#ppt_x"/>
                                          </p:val>
                                        </p:tav>
                                      </p:tavLst>
                                    </p:anim>
                                    <p:anim calcmode="lin" valueType="num">
                                      <p:cBhvr additive="base">
                                        <p:cTn id="26" dur="30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3000" fill="hold"/>
                                        <p:tgtEl>
                                          <p:spTgt spid="5"/>
                                        </p:tgtEl>
                                        <p:attrNameLst>
                                          <p:attrName>ppt_x</p:attrName>
                                        </p:attrNameLst>
                                      </p:cBhvr>
                                      <p:tavLst>
                                        <p:tav tm="0">
                                          <p:val>
                                            <p:strVal val="0-#ppt_w/2"/>
                                          </p:val>
                                        </p:tav>
                                        <p:tav tm="100000">
                                          <p:val>
                                            <p:strVal val="#ppt_x"/>
                                          </p:val>
                                        </p:tav>
                                      </p:tavLst>
                                    </p:anim>
                                    <p:anim calcmode="lin" valueType="num">
                                      <p:cBhvr additive="base">
                                        <p:cTn id="30" dur="3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0-#ppt_w/2"/>
                                          </p:val>
                                        </p:tav>
                                        <p:tav tm="100000">
                                          <p:val>
                                            <p:strVal val="#ppt_x"/>
                                          </p:val>
                                        </p:tav>
                                      </p:tavLst>
                                    </p:anim>
                                    <p:anim calcmode="lin" valueType="num">
                                      <p:cBhvr additive="base">
                                        <p:cTn id="34" dur="3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childTnLst>
                          </p:cTn>
                        </p:par>
                        <p:par>
                          <p:cTn id="55" fill="hold">
                            <p:stCondLst>
                              <p:cond delay="3000"/>
                            </p:stCondLst>
                            <p:childTnLst>
                              <p:par>
                                <p:cTn id="56" presetID="2" presetClass="exit" presetSubtype="6" fill="hold" grpId="2" nodeType="afterEffect">
                                  <p:stCondLst>
                                    <p:cond delay="0"/>
                                  </p:stCondLst>
                                  <p:childTnLst>
                                    <p:anim calcmode="lin" valueType="num">
                                      <p:cBhvr additive="base">
                                        <p:cTn id="57" dur="3000"/>
                                        <p:tgtEl>
                                          <p:spTgt spid="4"/>
                                        </p:tgtEl>
                                        <p:attrNameLst>
                                          <p:attrName>ppt_x</p:attrName>
                                        </p:attrNameLst>
                                      </p:cBhvr>
                                      <p:tavLst>
                                        <p:tav tm="0">
                                          <p:val>
                                            <p:strVal val="ppt_x"/>
                                          </p:val>
                                        </p:tav>
                                        <p:tav tm="100000">
                                          <p:val>
                                            <p:strVal val="1+ppt_w/2"/>
                                          </p:val>
                                        </p:tav>
                                      </p:tavLst>
                                    </p:anim>
                                    <p:anim calcmode="lin" valueType="num">
                                      <p:cBhvr additive="base">
                                        <p:cTn id="58" dur="3000"/>
                                        <p:tgtEl>
                                          <p:spTgt spid="4"/>
                                        </p:tgtEl>
                                        <p:attrNameLst>
                                          <p:attrName>ppt_y</p:attrName>
                                        </p:attrNameLst>
                                      </p:cBhvr>
                                      <p:tavLst>
                                        <p:tav tm="0">
                                          <p:val>
                                            <p:strVal val="ppt_y"/>
                                          </p:val>
                                        </p:tav>
                                        <p:tav tm="100000">
                                          <p:val>
                                            <p:strVal val="1+ppt_h/2"/>
                                          </p:val>
                                        </p:tav>
                                      </p:tavLst>
                                    </p:anim>
                                    <p:set>
                                      <p:cBhvr>
                                        <p:cTn id="59" dur="1" fill="hold">
                                          <p:stCondLst>
                                            <p:cond delay="2999"/>
                                          </p:stCondLst>
                                        </p:cTn>
                                        <p:tgtEl>
                                          <p:spTgt spid="4"/>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1+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1+ppt_h/2"/>
                                          </p:val>
                                        </p:tav>
                                      </p:tavLst>
                                    </p:anim>
                                    <p:set>
                                      <p:cBhvr>
                                        <p:cTn id="71" dur="1" fill="hold">
                                          <p:stCondLst>
                                            <p:cond delay="2999"/>
                                          </p:stCondLst>
                                        </p:cTn>
                                        <p:tgtEl>
                                          <p:spTgt spid="9"/>
                                        </p:tgtEl>
                                        <p:attrNameLst>
                                          <p:attrName>style.visibility</p:attrName>
                                        </p:attrNameLst>
                                      </p:cBhvr>
                                      <p:to>
                                        <p:strVal val="hidden"/>
                                      </p:to>
                                    </p:set>
                                  </p:childTnLst>
                                </p:cTn>
                              </p:par>
                              <p:par>
                                <p:cTn id="72" presetID="8" presetClass="emph" presetSubtype="0" fill="hold" grpId="3" nodeType="withEffect">
                                  <p:stCondLst>
                                    <p:cond delay="0"/>
                                  </p:stCondLst>
                                  <p:childTnLst>
                                    <p:animRot by="21600000">
                                      <p:cBhvr>
                                        <p:cTn id="73" dur="3000" fill="hold"/>
                                        <p:tgtEl>
                                          <p:spTgt spid="4"/>
                                        </p:tgtEl>
                                        <p:attrNameLst>
                                          <p:attrName>r</p:attrName>
                                        </p:attrNameLst>
                                      </p:cBhvr>
                                    </p:animRot>
                                  </p:childTnLst>
                                </p:cTn>
                              </p:par>
                              <p:par>
                                <p:cTn id="74" presetID="8" presetClass="emph" presetSubtype="0" fill="hold" grpId="3"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3000" fill="hold"/>
                                        <p:tgtEl>
                                          <p:spTgt spid="9"/>
                                        </p:tgtEl>
                                        <p:attrNameLst>
                                          <p:attrName>r</p:attrName>
                                        </p:attrNameLst>
                                      </p:cBhvr>
                                    </p:animRot>
                                  </p:childTnLst>
                                </p:cTn>
                              </p:par>
                              <p:par>
                                <p:cTn id="80" presetID="2" presetClass="exit" presetSubtype="12" fill="hold" grpId="2" nodeType="withEffect">
                                  <p:stCondLst>
                                    <p:cond delay="0"/>
                                  </p:stCondLst>
                                  <p:childTnLst>
                                    <p:anim calcmode="lin" valueType="num">
                                      <p:cBhvr additive="base">
                                        <p:cTn id="81" dur="3000"/>
                                        <p:tgtEl>
                                          <p:spTgt spid="3"/>
                                        </p:tgtEl>
                                        <p:attrNameLst>
                                          <p:attrName>ppt_x</p:attrName>
                                        </p:attrNameLst>
                                      </p:cBhvr>
                                      <p:tavLst>
                                        <p:tav tm="0">
                                          <p:val>
                                            <p:strVal val="ppt_x"/>
                                          </p:val>
                                        </p:tav>
                                        <p:tav tm="100000">
                                          <p:val>
                                            <p:strVal val="0-ppt_w/2"/>
                                          </p:val>
                                        </p:tav>
                                      </p:tavLst>
                                    </p:anim>
                                    <p:anim calcmode="lin" valueType="num">
                                      <p:cBhvr additive="base">
                                        <p:cTn id="82" dur="3000"/>
                                        <p:tgtEl>
                                          <p:spTgt spid="3"/>
                                        </p:tgtEl>
                                        <p:attrNameLst>
                                          <p:attrName>ppt_y</p:attrName>
                                        </p:attrNameLst>
                                      </p:cBhvr>
                                      <p:tavLst>
                                        <p:tav tm="0">
                                          <p:val>
                                            <p:strVal val="ppt_y"/>
                                          </p:val>
                                        </p:tav>
                                        <p:tav tm="100000">
                                          <p:val>
                                            <p:strVal val="1+ppt_h/2"/>
                                          </p:val>
                                        </p:tav>
                                      </p:tavLst>
                                    </p:anim>
                                    <p:set>
                                      <p:cBhvr>
                                        <p:cTn id="83" dur="1" fill="hold">
                                          <p:stCondLst>
                                            <p:cond delay="2999"/>
                                          </p:stCondLst>
                                        </p:cTn>
                                        <p:tgtEl>
                                          <p:spTgt spid="3"/>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0-ppt_w/2"/>
                                          </p:val>
                                        </p:tav>
                                      </p:tavLst>
                                    </p:anim>
                                    <p:anim calcmode="lin" valueType="num">
                                      <p:cBhvr additive="base">
                                        <p:cTn id="86" dur="3000"/>
                                        <p:tgtEl>
                                          <p:spTgt spid="5"/>
                                        </p:tgtEl>
                                        <p:attrNameLst>
                                          <p:attrName>ppt_y</p:attrName>
                                        </p:attrNameLst>
                                      </p:cBhvr>
                                      <p:tavLst>
                                        <p:tav tm="0">
                                          <p:val>
                                            <p:strVal val="ppt_y"/>
                                          </p:val>
                                        </p:tav>
                                        <p:tav tm="100000">
                                          <p:val>
                                            <p:strVal val="1+ppt_h/2"/>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1+ppt_h/2"/>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1+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8" presetClass="emph" presetSubtype="0" fill="hold" grpId="3"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0"/>
                                        </p:tgtEl>
                                        <p:attrNameLst>
                                          <p:attrName>r</p:attrName>
                                        </p:attrNameLst>
                                      </p:cBhvr>
                                    </p:animRot>
                                  </p:childTnLst>
                                </p:cTn>
                              </p:par>
                              <p:par>
                                <p:cTn id="104" presetID="2" presetClass="exit" presetSubtype="2" fill="hold" grpId="4"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1+ppt_w/2"/>
                                          </p:val>
                                        </p:tav>
                                      </p:tavLst>
                                    </p:anim>
                                    <p:anim calcmode="lin" valueType="num">
                                      <p:cBhvr additive="base">
                                        <p:cTn id="106" dur="3000"/>
                                        <p:tgtEl>
                                          <p:spTgt spid="4"/>
                                        </p:tgtEl>
                                        <p:attrNameLst>
                                          <p:attrName>ppt_y</p:attrName>
                                        </p:attrNameLst>
                                      </p:cBhvr>
                                      <p:tavLst>
                                        <p:tav tm="0">
                                          <p:val>
                                            <p:strVal val="ppt_y"/>
                                          </p:val>
                                        </p:tav>
                                        <p:tav tm="100000">
                                          <p:val>
                                            <p:strVal val="ppt_y"/>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2" fill="hold" grpId="4"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1+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4"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2" fill="hold" grpId="4"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1+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grpId="4" nodeType="withEffect">
                                  <p:stCondLst>
                                    <p:cond delay="0"/>
                                  </p:stCondLst>
                                  <p:childTnLst>
                                    <p:anim calcmode="lin" valueType="num">
                                      <p:cBhvr additive="base">
                                        <p:cTn id="121" dur="3000"/>
                                        <p:tgtEl>
                                          <p:spTgt spid="3"/>
                                        </p:tgtEl>
                                        <p:attrNameLst>
                                          <p:attrName>ppt_x</p:attrName>
                                        </p:attrNameLst>
                                      </p:cBhvr>
                                      <p:tavLst>
                                        <p:tav tm="0">
                                          <p:val>
                                            <p:strVal val="ppt_x"/>
                                          </p:val>
                                        </p:tav>
                                        <p:tav tm="100000">
                                          <p:val>
                                            <p:strVal val="0-ppt_w/2"/>
                                          </p:val>
                                        </p:tav>
                                      </p:tavLst>
                                    </p:anim>
                                    <p:anim calcmode="lin" valueType="num">
                                      <p:cBhvr additive="base">
                                        <p:cTn id="122" dur="3000"/>
                                        <p:tgtEl>
                                          <p:spTgt spid="3"/>
                                        </p:tgtEl>
                                        <p:attrNameLst>
                                          <p:attrName>ppt_y</p:attrName>
                                        </p:attrNameLst>
                                      </p:cBhvr>
                                      <p:tavLst>
                                        <p:tav tm="0">
                                          <p:val>
                                            <p:strVal val="ppt_y"/>
                                          </p:val>
                                        </p:tav>
                                        <p:tav tm="100000">
                                          <p:val>
                                            <p:strVal val="ppt_y"/>
                                          </p:val>
                                        </p:tav>
                                      </p:tavLst>
                                    </p:anim>
                                    <p:set>
                                      <p:cBhvr>
                                        <p:cTn id="123" dur="1" fill="hold">
                                          <p:stCondLst>
                                            <p:cond delay="2999"/>
                                          </p:stCondLst>
                                        </p:cTn>
                                        <p:tgtEl>
                                          <p:spTgt spid="3"/>
                                        </p:tgtEl>
                                        <p:attrNameLst>
                                          <p:attrName>style.visibility</p:attrName>
                                        </p:attrNameLst>
                                      </p:cBhvr>
                                      <p:to>
                                        <p:strVal val="hidden"/>
                                      </p:to>
                                    </p:set>
                                  </p:childTnLst>
                                </p:cTn>
                              </p:par>
                              <p:par>
                                <p:cTn id="124" presetID="2" presetClass="exit" presetSubtype="8" fill="hold" grpId="4" nodeType="withEffect">
                                  <p:stCondLst>
                                    <p:cond delay="0"/>
                                  </p:stCondLst>
                                  <p:childTnLst>
                                    <p:anim calcmode="lin" valueType="num">
                                      <p:cBhvr additive="base">
                                        <p:cTn id="125" dur="3000"/>
                                        <p:tgtEl>
                                          <p:spTgt spid="5"/>
                                        </p:tgtEl>
                                        <p:attrNameLst>
                                          <p:attrName>ppt_x</p:attrName>
                                        </p:attrNameLst>
                                      </p:cBhvr>
                                      <p:tavLst>
                                        <p:tav tm="0">
                                          <p:val>
                                            <p:strVal val="ppt_x"/>
                                          </p:val>
                                        </p:tav>
                                        <p:tav tm="100000">
                                          <p:val>
                                            <p:strVal val="0-ppt_w/2"/>
                                          </p:val>
                                        </p:tav>
                                      </p:tavLst>
                                    </p:anim>
                                    <p:anim calcmode="lin" valueType="num">
                                      <p:cBhvr additive="base">
                                        <p:cTn id="126" dur="3000"/>
                                        <p:tgtEl>
                                          <p:spTgt spid="5"/>
                                        </p:tgtEl>
                                        <p:attrNameLst>
                                          <p:attrName>ppt_y</p:attrName>
                                        </p:attrNameLst>
                                      </p:cBhvr>
                                      <p:tavLst>
                                        <p:tav tm="0">
                                          <p:val>
                                            <p:strVal val="ppt_y"/>
                                          </p:val>
                                        </p:tav>
                                        <p:tav tm="100000">
                                          <p:val>
                                            <p:strVal val="ppt_y"/>
                                          </p:val>
                                        </p:tav>
                                      </p:tavLst>
                                    </p:anim>
                                    <p:set>
                                      <p:cBhvr>
                                        <p:cTn id="127" dur="1" fill="hold">
                                          <p:stCondLst>
                                            <p:cond delay="2999"/>
                                          </p:stCondLst>
                                        </p:cTn>
                                        <p:tgtEl>
                                          <p:spTgt spid="5"/>
                                        </p:tgtEl>
                                        <p:attrNameLst>
                                          <p:attrName>style.visibility</p:attrName>
                                        </p:attrNameLst>
                                      </p:cBhvr>
                                      <p:to>
                                        <p:strVal val="hidden"/>
                                      </p:to>
                                    </p:set>
                                  </p:childTnLst>
                                </p:cTn>
                              </p:par>
                              <p:par>
                                <p:cTn id="128" presetID="2" presetClass="exit" presetSubtype="8" fill="hold" grpId="4"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0-ppt_w/2"/>
                                          </p:val>
                                        </p:tav>
                                      </p:tavLst>
                                    </p:anim>
                                    <p:anim calcmode="lin" valueType="num">
                                      <p:cBhvr additive="base">
                                        <p:cTn id="130" dur="3000"/>
                                        <p:tgtEl>
                                          <p:spTgt spid="8"/>
                                        </p:tgtEl>
                                        <p:attrNameLst>
                                          <p:attrName>ppt_y</p:attrName>
                                        </p:attrNameLst>
                                      </p:cBhvr>
                                      <p:tavLst>
                                        <p:tav tm="0">
                                          <p:val>
                                            <p:strVal val="ppt_y"/>
                                          </p:val>
                                        </p:tav>
                                        <p:tav tm="100000">
                                          <p:val>
                                            <p:strVal val="ppt_y"/>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8" fill="hold" grpId="4" nodeType="withEffect">
                                  <p:stCondLst>
                                    <p:cond delay="0"/>
                                  </p:stCondLst>
                                  <p:childTnLst>
                                    <p:anim calcmode="lin" valueType="num">
                                      <p:cBhvr additive="base">
                                        <p:cTn id="133" dur="3000"/>
                                        <p:tgtEl>
                                          <p:spTgt spid="10"/>
                                        </p:tgtEl>
                                        <p:attrNameLst>
                                          <p:attrName>ppt_x</p:attrName>
                                        </p:attrNameLst>
                                      </p:cBhvr>
                                      <p:tavLst>
                                        <p:tav tm="0">
                                          <p:val>
                                            <p:strVal val="ppt_x"/>
                                          </p:val>
                                        </p:tav>
                                        <p:tav tm="100000">
                                          <p:val>
                                            <p:strVal val="0-ppt_w/2"/>
                                          </p:val>
                                        </p:tav>
                                      </p:tavLst>
                                    </p:anim>
                                    <p:anim calcmode="lin" valueType="num">
                                      <p:cBhvr additive="base">
                                        <p:cTn id="134" dur="3000"/>
                                        <p:tgtEl>
                                          <p:spTgt spid="10"/>
                                        </p:tgtEl>
                                        <p:attrNameLst>
                                          <p:attrName>ppt_y</p:attrName>
                                        </p:attrNameLst>
                                      </p:cBhvr>
                                      <p:tavLst>
                                        <p:tav tm="0">
                                          <p:val>
                                            <p:strVal val="ppt_y"/>
                                          </p:val>
                                        </p:tav>
                                        <p:tav tm="100000">
                                          <p:val>
                                            <p:strVal val="ppt_y"/>
                                          </p:val>
                                        </p:tav>
                                      </p:tavLst>
                                    </p:anim>
                                    <p:set>
                                      <p:cBhvr>
                                        <p:cTn id="135" dur="1" fill="hold">
                                          <p:stCondLst>
                                            <p:cond delay="2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fltVal val="0"/>
                                          </p:val>
                                        </p:tav>
                                        <p:tav tm="100000">
                                          <p:val>
                                            <p:strVal val="#ppt_w"/>
                                          </p:val>
                                        </p:tav>
                                      </p:tavLst>
                                    </p:anim>
                                    <p:anim calcmode="lin" valueType="num">
                                      <p:cBhvr>
                                        <p:cTn id="13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72C1D"/>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820831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6">
                <a:tint val="45000"/>
                <a:satMod val="400000"/>
              </a:schemeClr>
            </a:duotone>
            <a:lum bright="-40000"/>
          </a:blip>
          <a:stretch>
            <a:fillRect/>
          </a:stretch>
        </p:blipFill>
        <p:spPr>
          <a:xfrm>
            <a:off x="3571868" y="2786064"/>
            <a:ext cx="2374503" cy="3168041"/>
          </a:xfrm>
          <a:prstGeom prst="rect">
            <a:avLst/>
          </a:prstGeom>
        </p:spPr>
      </p:pic>
      <p:pic>
        <p:nvPicPr>
          <p:cNvPr id="4" name="3 Imagen" descr="10764-rainbow-abstract-element-clipartJ.png"/>
          <p:cNvPicPr>
            <a:picLocks noChangeAspect="1"/>
          </p:cNvPicPr>
          <p:nvPr/>
        </p:nvPicPr>
        <p:blipFill>
          <a:blip r:embed="rId3">
            <a:duotone>
              <a:prstClr val="black"/>
              <a:schemeClr val="accent6">
                <a:tint val="45000"/>
                <a:satMod val="400000"/>
              </a:schemeClr>
            </a:duotone>
            <a:lum bright="-40000"/>
          </a:blip>
          <a:stretch>
            <a:fillRect/>
          </a:stretch>
        </p:blipFill>
        <p:spPr>
          <a:xfrm rot="10800000">
            <a:off x="3544699" y="-759156"/>
            <a:ext cx="2374503" cy="3168041"/>
          </a:xfrm>
          <a:prstGeom prst="rect">
            <a:avLst/>
          </a:prstGeom>
        </p:spPr>
      </p:pic>
      <p:pic>
        <p:nvPicPr>
          <p:cNvPr id="5" name="4 Imagen" descr="10764-rainbow-abstract-element-clipartJ.png"/>
          <p:cNvPicPr>
            <a:picLocks noChangeAspect="1"/>
          </p:cNvPicPr>
          <p:nvPr/>
        </p:nvPicPr>
        <p:blipFill>
          <a:blip r:embed="rId3">
            <a:duotone>
              <a:prstClr val="black"/>
              <a:schemeClr val="accent6">
                <a:tint val="45000"/>
                <a:satMod val="400000"/>
              </a:schemeClr>
            </a:duotone>
            <a:lum bright="-40000"/>
          </a:blip>
          <a:stretch>
            <a:fillRect/>
          </a:stretch>
        </p:blipFill>
        <p:spPr>
          <a:xfrm rot="5400000">
            <a:off x="1666119" y="1126915"/>
            <a:ext cx="2374503" cy="3168041"/>
          </a:xfrm>
          <a:prstGeom prst="rect">
            <a:avLst/>
          </a:prstGeom>
        </p:spPr>
      </p:pic>
      <p:pic>
        <p:nvPicPr>
          <p:cNvPr id="6" name="5 Imagen" descr="10764-rainbow-abstract-element-clipartJ.png"/>
          <p:cNvPicPr>
            <a:picLocks noChangeAspect="1"/>
          </p:cNvPicPr>
          <p:nvPr/>
        </p:nvPicPr>
        <p:blipFill>
          <a:blip r:embed="rId3">
            <a:duotone>
              <a:prstClr val="black"/>
              <a:schemeClr val="accent6">
                <a:tint val="45000"/>
                <a:satMod val="400000"/>
              </a:schemeClr>
            </a:duotone>
            <a:lum bright="-40000"/>
          </a:blip>
          <a:stretch>
            <a:fillRect/>
          </a:stretch>
        </p:blipFill>
        <p:spPr>
          <a:xfrm rot="16200000">
            <a:off x="5142461" y="1138919"/>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8074154">
            <a:off x="1948180" y="-448344"/>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2599454">
            <a:off x="2222837" y="2485285"/>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13890066">
            <a:off x="4965687" y="-490545"/>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18797177">
            <a:off x="4596847" y="1973423"/>
            <a:ext cx="2374503" cy="3168041"/>
          </a:xfrm>
          <a:prstGeom prst="rect">
            <a:avLst/>
          </a:prstGeom>
        </p:spPr>
      </p:pic>
      <p:sp>
        <p:nvSpPr>
          <p:cNvPr id="11" name="10 Rectángulo"/>
          <p:cNvSpPr/>
          <p:nvPr/>
        </p:nvSpPr>
        <p:spPr>
          <a:xfrm>
            <a:off x="-285784" y="-785836"/>
            <a:ext cx="9715568" cy="6715172"/>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99DF1"/>
            </a:gs>
            <a:gs pos="50000">
              <a:srgbClr val="4C35D7">
                <a:shade val="67500"/>
                <a:satMod val="115000"/>
              </a:srgbClr>
            </a:gs>
            <a:gs pos="100000">
              <a:srgbClr val="4C35D7">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778976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4272252">
            <a:off x="3132082" y="19525"/>
            <a:ext cx="1388678" cy="2428505"/>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8228893">
            <a:off x="4501361" y="68897"/>
            <a:ext cx="1388678" cy="2290871"/>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4272252">
            <a:off x="3203520" y="805321"/>
            <a:ext cx="1388678" cy="2428505"/>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228893">
            <a:off x="4501361" y="926131"/>
            <a:ext cx="1388678" cy="2290871"/>
          </a:xfrm>
          <a:prstGeom prst="moon">
            <a:avLst>
              <a:gd name="adj" fmla="val 32818"/>
            </a:avLst>
          </a:prstGeom>
          <a:gradFill flip="none" rotWithShape="1">
            <a:gsLst>
              <a:gs pos="0">
                <a:srgbClr val="A99DF1"/>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272252">
            <a:off x="3274958" y="2376956"/>
            <a:ext cx="1388678" cy="2428505"/>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8228893">
            <a:off x="4572800" y="1711949"/>
            <a:ext cx="1388678" cy="2290871"/>
          </a:xfrm>
          <a:prstGeom prst="moon">
            <a:avLst>
              <a:gd name="adj" fmla="val 32818"/>
            </a:avLst>
          </a:prstGeom>
          <a:gradFill flip="none" rotWithShape="1">
            <a:gsLst>
              <a:gs pos="0">
                <a:srgbClr val="A99DF1"/>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272252">
            <a:off x="3355918" y="1672101"/>
            <a:ext cx="1388678" cy="2428505"/>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8228893">
            <a:off x="4572799" y="2426328"/>
            <a:ext cx="1388678" cy="2290871"/>
          </a:xfrm>
          <a:prstGeom prst="moon">
            <a:avLst>
              <a:gd name="adj" fmla="val 32818"/>
            </a:avLst>
          </a:prstGeom>
          <a:gradFill flip="none" rotWithShape="1">
            <a:gsLst>
              <a:gs pos="0">
                <a:srgbClr val="A99DF1"/>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272252">
            <a:off x="3274957" y="3162774"/>
            <a:ext cx="1388678" cy="2428505"/>
          </a:xfrm>
          <a:prstGeom prst="moon">
            <a:avLst>
              <a:gd name="adj" fmla="val 31314"/>
            </a:avLst>
          </a:prstGeom>
          <a:gradFill flip="none" rotWithShape="1">
            <a:gsLst>
              <a:gs pos="0">
                <a:srgbClr val="A99DF1"/>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8228893">
            <a:off x="4501362" y="3355021"/>
            <a:ext cx="1388678" cy="2290871"/>
          </a:xfrm>
          <a:prstGeom prst="moon">
            <a:avLst>
              <a:gd name="adj" fmla="val 32818"/>
            </a:avLst>
          </a:prstGeom>
          <a:gradFill flip="none" rotWithShape="1">
            <a:gsLst>
              <a:gs pos="0">
                <a:srgbClr val="A99DF1"/>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214332"/>
            <a:ext cx="9715568" cy="6286544"/>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grpId="3"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3"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3"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3"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3"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3"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3"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3"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8" presetClass="emph" presetSubtype="0" fill="hold" grpId="4"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grpId="4"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4"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grpId="4"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grpId="4"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grpId="4"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4"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4"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4"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4" nodeType="withEffect">
                                  <p:stCondLst>
                                    <p:cond delay="0"/>
                                  </p:stCondLst>
                                  <p:childTnLst>
                                    <p:animRot by="-21600000">
                                      <p:cBhvr>
                                        <p:cTn id="127" dur="2000" fill="hold"/>
                                        <p:tgtEl>
                                          <p:spTgt spid="13"/>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9" grpId="0" animBg="1"/>
      <p:bldP spid="9" grpId="2" animBg="1"/>
      <p:bldP spid="9" grpId="3" animBg="1"/>
      <p:bldP spid="9"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P spid="13" grpId="2" animBg="1"/>
      <p:bldP spid="13" grpId="3" animBg="1"/>
      <p:bldP spid="13" grpId="4"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2000">
              <a:srgbClr val="CC33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1b3b897.png"/>
          <p:cNvPicPr>
            <a:picLocks noChangeAspect="1"/>
          </p:cNvPicPr>
          <p:nvPr/>
        </p:nvPicPr>
        <p:blipFill>
          <a:blip r:embed="rId2"/>
          <a:srcRect t="4166" b="5555"/>
          <a:stretch>
            <a:fillRect/>
          </a:stretch>
        </p:blipFill>
        <p:spPr>
          <a:xfrm>
            <a:off x="1523267" y="0"/>
            <a:ext cx="6013938" cy="5143500"/>
          </a:xfrm>
          <a:prstGeom prst="rect">
            <a:avLst/>
          </a:prstGeom>
        </p:spPr>
      </p:pic>
      <p:sp>
        <p:nvSpPr>
          <p:cNvPr id="3" name="2 CuadroTexto"/>
          <p:cNvSpPr txBox="1"/>
          <p:nvPr/>
        </p:nvSpPr>
        <p:spPr>
          <a:xfrm>
            <a:off x="3286116" y="1714494"/>
            <a:ext cx="2357453" cy="1938992"/>
          </a:xfrm>
          <a:prstGeom prst="rect">
            <a:avLst/>
          </a:prstGeom>
          <a:noFill/>
        </p:spPr>
        <p:txBody>
          <a:bodyPr wrap="square" rtlCol="0">
            <a:spAutoFit/>
          </a:bodyPr>
          <a:lstStyle/>
          <a:p>
            <a:pPr algn="ctr"/>
            <a:r>
              <a:rPr lang="es-PE" sz="2000" dirty="0" smtClean="0"/>
              <a:t>“Lo importante no es como el fotógrafo mira el mundo, sino su íntima relación con él ,</a:t>
            </a:r>
            <a:r>
              <a:rPr lang="es-PE" sz="2000" i="1" dirty="0" smtClean="0"/>
              <a:t> </a:t>
            </a:r>
            <a:r>
              <a:rPr lang="es-PE" sz="2000" dirty="0" smtClean="0"/>
              <a:t>el corazón y la mente son el  verdadero lente de la cámara”.</a:t>
            </a:r>
            <a:endParaRPr lang="es-PE" sz="2000" dirty="0"/>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32644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5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7157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1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0029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48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21471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186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92905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28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64343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00062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35785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71500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7219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42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76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500990"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14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21533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72528" y="785800"/>
            <a:ext cx="357158"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858280" y="785800"/>
            <a:ext cx="285720" cy="3357586"/>
          </a:xfrm>
          <a:prstGeom prst="rect">
            <a:avLst/>
          </a:prstGeom>
          <a:blipFill>
            <a:blip r:embed="rId3">
              <a:duotone>
                <a:schemeClr val="accent2">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fill="hold" grpId="1"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2000"/>
                            </p:stCondLst>
                            <p:childTnLst>
                              <p:par>
                                <p:cTn id="164" presetID="2" presetClass="exit" presetSubtype="2" fill="hold" grpId="2"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ppt_y"/>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1+ppt_w/2"/>
                                          </p:val>
                                        </p:tav>
                                      </p:tavLst>
                                    </p:anim>
                                    <p:anim calcmode="lin" valueType="num">
                                      <p:cBhvr additive="base">
                                        <p:cTn id="182" dur="2000"/>
                                        <p:tgtEl>
                                          <p:spTgt spid="8"/>
                                        </p:tgtEl>
                                        <p:attrNameLst>
                                          <p:attrName>ppt_y</p:attrName>
                                        </p:attrNameLst>
                                      </p:cBhvr>
                                      <p:tavLst>
                                        <p:tav tm="0">
                                          <p:val>
                                            <p:strVal val="ppt_y"/>
                                          </p:val>
                                        </p:tav>
                                        <p:tav tm="100000">
                                          <p:val>
                                            <p:strVal val="ppt_y"/>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ppt_y"/>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ppt_y"/>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ppt_y"/>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ppt_y"/>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ppt_y"/>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0-ppt_w/2"/>
                                          </p:val>
                                        </p:tav>
                                      </p:tavLst>
                                    </p:anim>
                                    <p:anim calcmode="lin" valueType="num">
                                      <p:cBhvr additive="base">
                                        <p:cTn id="218" dur="2000"/>
                                        <p:tgtEl>
                                          <p:spTgt spid="17"/>
                                        </p:tgtEl>
                                        <p:attrNameLst>
                                          <p:attrName>ppt_y</p:attrName>
                                        </p:attrNameLst>
                                      </p:cBhvr>
                                      <p:tavLst>
                                        <p:tav tm="0">
                                          <p:val>
                                            <p:strVal val="ppt_y"/>
                                          </p:val>
                                        </p:tav>
                                        <p:tav tm="100000">
                                          <p:val>
                                            <p:strVal val="ppt_y"/>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1+ppt_w/2"/>
                                          </p:val>
                                        </p:tav>
                                      </p:tavLst>
                                    </p:anim>
                                    <p:anim calcmode="lin" valueType="num">
                                      <p:cBhvr additive="base">
                                        <p:cTn id="222" dur="2000"/>
                                        <p:tgtEl>
                                          <p:spTgt spid="18"/>
                                        </p:tgtEl>
                                        <p:attrNameLst>
                                          <p:attrName>ppt_y</p:attrName>
                                        </p:attrNameLst>
                                      </p:cBhvr>
                                      <p:tavLst>
                                        <p:tav tm="0">
                                          <p:val>
                                            <p:strVal val="ppt_y"/>
                                          </p:val>
                                        </p:tav>
                                        <p:tav tm="100000">
                                          <p:val>
                                            <p:strVal val="ppt_y"/>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0-ppt_w/2"/>
                                          </p:val>
                                        </p:tav>
                                      </p:tavLst>
                                    </p:anim>
                                    <p:anim calcmode="lin" valueType="num">
                                      <p:cBhvr additive="base">
                                        <p:cTn id="226" dur="2000"/>
                                        <p:tgtEl>
                                          <p:spTgt spid="19"/>
                                        </p:tgtEl>
                                        <p:attrNameLst>
                                          <p:attrName>ppt_y</p:attrName>
                                        </p:attrNameLst>
                                      </p:cBhvr>
                                      <p:tavLst>
                                        <p:tav tm="0">
                                          <p:val>
                                            <p:strVal val="ppt_y"/>
                                          </p:val>
                                        </p:tav>
                                        <p:tav tm="100000">
                                          <p:val>
                                            <p:strVal val="ppt_y"/>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1+ppt_w/2"/>
                                          </p:val>
                                        </p:tav>
                                      </p:tavLst>
                                    </p:anim>
                                    <p:anim calcmode="lin" valueType="num">
                                      <p:cBhvr additive="base">
                                        <p:cTn id="230" dur="2000"/>
                                        <p:tgtEl>
                                          <p:spTgt spid="20"/>
                                        </p:tgtEl>
                                        <p:attrNameLst>
                                          <p:attrName>ppt_y</p:attrName>
                                        </p:attrNameLst>
                                      </p:cBhvr>
                                      <p:tavLst>
                                        <p:tav tm="0">
                                          <p:val>
                                            <p:strVal val="ppt_y"/>
                                          </p:val>
                                        </p:tav>
                                        <p:tav tm="100000">
                                          <p:val>
                                            <p:strVal val="ppt_y"/>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ppt_y"/>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0-ppt_w/2"/>
                                          </p:val>
                                        </p:tav>
                                      </p:tavLst>
                                    </p:anim>
                                    <p:anim calcmode="lin" valueType="num">
                                      <p:cBhvr additive="base">
                                        <p:cTn id="242" dur="2000"/>
                                        <p:tgtEl>
                                          <p:spTgt spid="23"/>
                                        </p:tgtEl>
                                        <p:attrNameLst>
                                          <p:attrName>ppt_y</p:attrName>
                                        </p:attrNameLst>
                                      </p:cBhvr>
                                      <p:tavLst>
                                        <p:tav tm="0">
                                          <p:val>
                                            <p:strVal val="ppt_y"/>
                                          </p:val>
                                        </p:tav>
                                        <p:tav tm="100000">
                                          <p:val>
                                            <p:strVal val="ppt_y"/>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ppt_y"/>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0-ppt_w/2"/>
                                          </p:val>
                                        </p:tav>
                                      </p:tavLst>
                                    </p:anim>
                                    <p:anim calcmode="lin" valueType="num">
                                      <p:cBhvr additive="base">
                                        <p:cTn id="250" dur="2000"/>
                                        <p:tgtEl>
                                          <p:spTgt spid="25"/>
                                        </p:tgtEl>
                                        <p:attrNameLst>
                                          <p:attrName>ppt_y</p:attrName>
                                        </p:attrNameLst>
                                      </p:cBhvr>
                                      <p:tavLst>
                                        <p:tav tm="0">
                                          <p:val>
                                            <p:strVal val="ppt_y"/>
                                          </p:val>
                                        </p:tav>
                                        <p:tav tm="100000">
                                          <p:val>
                                            <p:strVal val="ppt_y"/>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ppt_y"/>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0-ppt_w/2"/>
                                          </p:val>
                                        </p:tav>
                                      </p:tavLst>
                                    </p:anim>
                                    <p:anim calcmode="lin" valueType="num">
                                      <p:cBhvr additive="base">
                                        <p:cTn id="258" dur="2000"/>
                                        <p:tgtEl>
                                          <p:spTgt spid="27"/>
                                        </p:tgtEl>
                                        <p:attrNameLst>
                                          <p:attrName>ppt_y</p:attrName>
                                        </p:attrNameLst>
                                      </p:cBhvr>
                                      <p:tavLst>
                                        <p:tav tm="0">
                                          <p:val>
                                            <p:strVal val="ppt_y"/>
                                          </p:val>
                                        </p:tav>
                                        <p:tav tm="100000">
                                          <p:val>
                                            <p:strVal val="ppt_y"/>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ppt_y"/>
                                          </p:val>
                                        </p:tav>
                                      </p:tavLst>
                                    </p:anim>
                                    <p:set>
                                      <p:cBhvr>
                                        <p:cTn id="267" dur="1" fill="hold">
                                          <p:stCondLst>
                                            <p:cond delay="1999"/>
                                          </p:stCondLst>
                                        </p:cTn>
                                        <p:tgtEl>
                                          <p:spTgt spid="29"/>
                                        </p:tgtEl>
                                        <p:attrNameLst>
                                          <p:attrName>style.visibility</p:attrName>
                                        </p:attrNameLst>
                                      </p:cBhvr>
                                      <p:to>
                                        <p:strVal val="hidden"/>
                                      </p:to>
                                    </p:set>
                                  </p:childTnLst>
                                </p:cTn>
                              </p:par>
                              <p:par>
                                <p:cTn id="268" presetID="17" presetClass="entr" presetSubtype="1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ppt_w</p:attrName>
                                        </p:attrNameLst>
                                      </p:cBhvr>
                                      <p:tavLst>
                                        <p:tav tm="0">
                                          <p:val>
                                            <p:fltVal val="0"/>
                                          </p:val>
                                        </p:tav>
                                        <p:tav tm="100000">
                                          <p:val>
                                            <p:strVal val="#ppt_w"/>
                                          </p:val>
                                        </p:tav>
                                      </p:tavLst>
                                    </p:anim>
                                    <p:anim calcmode="lin" valueType="num">
                                      <p:cBhvr>
                                        <p:cTn id="2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00FF">
                <a:shade val="67500"/>
                <a:satMod val="115000"/>
              </a:srgbClr>
            </a:gs>
            <a:gs pos="100000">
              <a:srgbClr val="0000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783040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a:duotone>
              <a:prstClr val="black"/>
              <a:srgbClr val="0070C0">
                <a:tint val="45000"/>
                <a:satMod val="400000"/>
              </a:srgbClr>
            </a:duotone>
            <a:lum contrast="40000"/>
          </a:blip>
          <a:stretch>
            <a:fillRect/>
          </a:stretch>
        </p:blipFill>
        <p:spPr>
          <a:xfrm>
            <a:off x="1857356" y="0"/>
            <a:ext cx="5134324" cy="5562164"/>
          </a:xfrm>
          <a:prstGeom prst="rect">
            <a:avLst/>
          </a:prstGeom>
        </p:spPr>
      </p:pic>
      <p:pic>
        <p:nvPicPr>
          <p:cNvPr id="5" name="4 Imagen" descr="espiral_verde_by_lizjblovato-d4xqmes.png"/>
          <p:cNvPicPr>
            <a:picLocks noChangeAspect="1"/>
          </p:cNvPicPr>
          <p:nvPr/>
        </p:nvPicPr>
        <p:blipFill>
          <a:blip r:embed="rId3">
            <a:duotone>
              <a:prstClr val="black"/>
              <a:srgbClr val="0000FF">
                <a:tint val="45000"/>
                <a:satMod val="400000"/>
              </a:srgbClr>
            </a:duotone>
            <a:lum bright="-40000" contrast="40000"/>
          </a:blip>
          <a:stretch>
            <a:fillRect/>
          </a:stretch>
        </p:blipFill>
        <p:spPr>
          <a:xfrm>
            <a:off x="3214678" y="1428742"/>
            <a:ext cx="2500330" cy="2708680"/>
          </a:xfrm>
          <a:prstGeom prst="rect">
            <a:avLst/>
          </a:prstGeom>
        </p:spPr>
      </p:pic>
      <p:sp>
        <p:nvSpPr>
          <p:cNvPr id="6" name="5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stock-photo-1824089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6"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000100"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00166" y="857238"/>
            <a:ext cx="1000100" cy="2928958"/>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928676"/>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48"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286248"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786314" y="857238"/>
            <a:ext cx="1000100" cy="2928958"/>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715008"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215074" y="857238"/>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643702" y="785800"/>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143768" y="785800"/>
            <a:ext cx="1000100" cy="2928934"/>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715272" y="857238"/>
            <a:ext cx="1000100" cy="2928934"/>
          </a:xfrm>
          <a:prstGeom prst="donut">
            <a:avLst/>
          </a:prstGeom>
          <a:blipFill dpi="0" rotWithShape="1">
            <a:blip r:embed="rId3">
              <a:duotone>
                <a:prstClr val="black"/>
                <a:srgbClr val="FF000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8143900" y="857238"/>
            <a:ext cx="1000100" cy="2928958"/>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3000" fill="hold"/>
                                        <p:tgtEl>
                                          <p:spTgt spid="3"/>
                                        </p:tgtEl>
                                        <p:attrNameLst>
                                          <p:attrName>ppt_w</p:attrName>
                                        </p:attrNameLst>
                                      </p:cBhvr>
                                      <p:tavLst>
                                        <p:tav tm="0" fmla="#ppt_w*sin(2.5*pi*$)">
                                          <p:val>
                                            <p:fltVal val="0"/>
                                          </p:val>
                                        </p:tav>
                                        <p:tav tm="100000">
                                          <p:val>
                                            <p:fltVal val="1"/>
                                          </p:val>
                                        </p:tav>
                                      </p:tavLst>
                                    </p:anim>
                                    <p:anim calcmode="lin" valueType="num">
                                      <p:cBhvr>
                                        <p:cTn id="82" dur="3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3000" fill="hold"/>
                                        <p:tgtEl>
                                          <p:spTgt spid="4"/>
                                        </p:tgtEl>
                                        <p:attrNameLst>
                                          <p:attrName>ppt_w</p:attrName>
                                        </p:attrNameLst>
                                      </p:cBhvr>
                                      <p:tavLst>
                                        <p:tav tm="0">
                                          <p:val>
                                            <p:strVal val="#ppt_w"/>
                                          </p:val>
                                        </p:tav>
                                        <p:tav tm="100000">
                                          <p:val>
                                            <p:strVal val="#ppt_w"/>
                                          </p:val>
                                        </p:tav>
                                      </p:tavLst>
                                    </p:anim>
                                    <p:anim calcmode="lin" valueType="num">
                                      <p:cBhvr>
                                        <p:cTn id="86" dur="3000" fill="hold"/>
                                        <p:tgtEl>
                                          <p:spTgt spid="4"/>
                                        </p:tgtEl>
                                        <p:attrNameLst>
                                          <p:attrName>ppt_h</p:attrName>
                                        </p:attrNameLst>
                                      </p:cBhvr>
                                      <p:tavLst>
                                        <p:tav tm="0" fmla="#ppt_h*sin(2.5*pi*$)">
                                          <p:val>
                                            <p:fltVal val="0"/>
                                          </p:val>
                                        </p:tav>
                                        <p:tav tm="100000">
                                          <p:val>
                                            <p:fltVal val="1"/>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fmla="#ppt_w*sin(2.5*pi*$)">
                                          <p:val>
                                            <p:fltVal val="0"/>
                                          </p:val>
                                        </p:tav>
                                        <p:tav tm="100000">
                                          <p:val>
                                            <p:fltVal val="1"/>
                                          </p:val>
                                        </p:tav>
                                      </p:tavLst>
                                    </p:anim>
                                    <p:anim calcmode="lin" valueType="num">
                                      <p:cBhvr>
                                        <p:cTn id="90" dur="3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3000" fill="hold"/>
                                        <p:tgtEl>
                                          <p:spTgt spid="6"/>
                                        </p:tgtEl>
                                        <p:attrNameLst>
                                          <p:attrName>ppt_w</p:attrName>
                                        </p:attrNameLst>
                                      </p:cBhvr>
                                      <p:tavLst>
                                        <p:tav tm="0">
                                          <p:val>
                                            <p:strVal val="#ppt_w"/>
                                          </p:val>
                                        </p:tav>
                                        <p:tav tm="100000">
                                          <p:val>
                                            <p:strVal val="#ppt_w"/>
                                          </p:val>
                                        </p:tav>
                                      </p:tavLst>
                                    </p:anim>
                                    <p:anim calcmode="lin" valueType="num">
                                      <p:cBhvr>
                                        <p:cTn id="94" dur="3000" fill="hold"/>
                                        <p:tgtEl>
                                          <p:spTgt spid="6"/>
                                        </p:tgtEl>
                                        <p:attrNameLst>
                                          <p:attrName>ppt_h</p:attrName>
                                        </p:attrNameLst>
                                      </p:cBhvr>
                                      <p:tavLst>
                                        <p:tav tm="0" fmla="#ppt_h*sin(2.5*pi*$)">
                                          <p:val>
                                            <p:fltVal val="0"/>
                                          </p:val>
                                        </p:tav>
                                        <p:tav tm="100000">
                                          <p:val>
                                            <p:fltVal val="1"/>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3000" fill="hold"/>
                                        <p:tgtEl>
                                          <p:spTgt spid="7"/>
                                        </p:tgtEl>
                                        <p:attrNameLst>
                                          <p:attrName>ppt_w</p:attrName>
                                        </p:attrNameLst>
                                      </p:cBhvr>
                                      <p:tavLst>
                                        <p:tav tm="0" fmla="#ppt_w*sin(2.5*pi*$)">
                                          <p:val>
                                            <p:fltVal val="0"/>
                                          </p:val>
                                        </p:tav>
                                        <p:tav tm="100000">
                                          <p:val>
                                            <p:fltVal val="1"/>
                                          </p:val>
                                        </p:tav>
                                      </p:tavLst>
                                    </p:anim>
                                    <p:anim calcmode="lin" valueType="num">
                                      <p:cBhvr>
                                        <p:cTn id="98" dur="3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3000" fill="hold"/>
                                        <p:tgtEl>
                                          <p:spTgt spid="8"/>
                                        </p:tgtEl>
                                        <p:attrNameLst>
                                          <p:attrName>ppt_w</p:attrName>
                                        </p:attrNameLst>
                                      </p:cBhvr>
                                      <p:tavLst>
                                        <p:tav tm="0">
                                          <p:val>
                                            <p:strVal val="#ppt_w"/>
                                          </p:val>
                                        </p:tav>
                                        <p:tav tm="100000">
                                          <p:val>
                                            <p:strVal val="#ppt_w"/>
                                          </p:val>
                                        </p:tav>
                                      </p:tavLst>
                                    </p:anim>
                                    <p:anim calcmode="lin" valueType="num">
                                      <p:cBhvr>
                                        <p:cTn id="102" dur="3000" fill="hold"/>
                                        <p:tgtEl>
                                          <p:spTgt spid="8"/>
                                        </p:tgtEl>
                                        <p:attrNameLst>
                                          <p:attrName>ppt_h</p:attrName>
                                        </p:attrNameLst>
                                      </p:cBhvr>
                                      <p:tavLst>
                                        <p:tav tm="0" fmla="#ppt_h*sin(2.5*pi*$)">
                                          <p:val>
                                            <p:fltVal val="0"/>
                                          </p:val>
                                        </p:tav>
                                        <p:tav tm="100000">
                                          <p:val>
                                            <p:fltVal val="1"/>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3000" fill="hold"/>
                                        <p:tgtEl>
                                          <p:spTgt spid="9"/>
                                        </p:tgtEl>
                                        <p:attrNameLst>
                                          <p:attrName>ppt_w</p:attrName>
                                        </p:attrNameLst>
                                      </p:cBhvr>
                                      <p:tavLst>
                                        <p:tav tm="0" fmla="#ppt_w*sin(2.5*pi*$)">
                                          <p:val>
                                            <p:fltVal val="0"/>
                                          </p:val>
                                        </p:tav>
                                        <p:tav tm="100000">
                                          <p:val>
                                            <p:fltVal val="1"/>
                                          </p:val>
                                        </p:tav>
                                      </p:tavLst>
                                    </p:anim>
                                    <p:anim calcmode="lin" valueType="num">
                                      <p:cBhvr>
                                        <p:cTn id="106" dur="3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p:val>
                                            <p:strVal val="#ppt_w"/>
                                          </p:val>
                                        </p:tav>
                                        <p:tav tm="100000">
                                          <p:val>
                                            <p:strVal val="#ppt_w"/>
                                          </p:val>
                                        </p:tav>
                                      </p:tavLst>
                                    </p:anim>
                                    <p:anim calcmode="lin" valueType="num">
                                      <p:cBhvr>
                                        <p:cTn id="110" dur="3000" fill="hold"/>
                                        <p:tgtEl>
                                          <p:spTgt spid="10"/>
                                        </p:tgtEl>
                                        <p:attrNameLst>
                                          <p:attrName>ppt_h</p:attrName>
                                        </p:attrNameLst>
                                      </p:cBhvr>
                                      <p:tavLst>
                                        <p:tav tm="0" fmla="#ppt_h*sin(2.5*pi*$)">
                                          <p:val>
                                            <p:fltVal val="0"/>
                                          </p:val>
                                        </p:tav>
                                        <p:tav tm="100000">
                                          <p:val>
                                            <p:fltVal val="1"/>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3000" fill="hold"/>
                                        <p:tgtEl>
                                          <p:spTgt spid="11"/>
                                        </p:tgtEl>
                                        <p:attrNameLst>
                                          <p:attrName>ppt_w</p:attrName>
                                        </p:attrNameLst>
                                      </p:cBhvr>
                                      <p:tavLst>
                                        <p:tav tm="0" fmla="#ppt_w*sin(2.5*pi*$)">
                                          <p:val>
                                            <p:fltVal val="0"/>
                                          </p:val>
                                        </p:tav>
                                        <p:tav tm="100000">
                                          <p:val>
                                            <p:fltVal val="1"/>
                                          </p:val>
                                        </p:tav>
                                      </p:tavLst>
                                    </p:anim>
                                    <p:anim calcmode="lin" valueType="num">
                                      <p:cBhvr>
                                        <p:cTn id="114" dur="3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3000" fill="hold"/>
                                        <p:tgtEl>
                                          <p:spTgt spid="12"/>
                                        </p:tgtEl>
                                        <p:attrNameLst>
                                          <p:attrName>ppt_w</p:attrName>
                                        </p:attrNameLst>
                                      </p:cBhvr>
                                      <p:tavLst>
                                        <p:tav tm="0">
                                          <p:val>
                                            <p:strVal val="#ppt_w"/>
                                          </p:val>
                                        </p:tav>
                                        <p:tav tm="100000">
                                          <p:val>
                                            <p:strVal val="#ppt_w"/>
                                          </p:val>
                                        </p:tav>
                                      </p:tavLst>
                                    </p:anim>
                                    <p:anim calcmode="lin" valueType="num">
                                      <p:cBhvr>
                                        <p:cTn id="118" dur="3000" fill="hold"/>
                                        <p:tgtEl>
                                          <p:spTgt spid="12"/>
                                        </p:tgtEl>
                                        <p:attrNameLst>
                                          <p:attrName>ppt_h</p:attrName>
                                        </p:attrNameLst>
                                      </p:cBhvr>
                                      <p:tavLst>
                                        <p:tav tm="0" fmla="#ppt_h*sin(2.5*pi*$)">
                                          <p:val>
                                            <p:fltVal val="0"/>
                                          </p:val>
                                        </p:tav>
                                        <p:tav tm="100000">
                                          <p:val>
                                            <p:fltVal val="1"/>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fmla="#ppt_w*sin(2.5*pi*$)">
                                          <p:val>
                                            <p:fltVal val="0"/>
                                          </p:val>
                                        </p:tav>
                                        <p:tav tm="100000">
                                          <p:val>
                                            <p:fltVal val="1"/>
                                          </p:val>
                                        </p:tav>
                                      </p:tavLst>
                                    </p:anim>
                                    <p:anim calcmode="lin" valueType="num">
                                      <p:cBhvr>
                                        <p:cTn id="122" dur="3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3000" fill="hold"/>
                                        <p:tgtEl>
                                          <p:spTgt spid="14"/>
                                        </p:tgtEl>
                                        <p:attrNameLst>
                                          <p:attrName>ppt_w</p:attrName>
                                        </p:attrNameLst>
                                      </p:cBhvr>
                                      <p:tavLst>
                                        <p:tav tm="0">
                                          <p:val>
                                            <p:strVal val="#ppt_w"/>
                                          </p:val>
                                        </p:tav>
                                        <p:tav tm="100000">
                                          <p:val>
                                            <p:strVal val="#ppt_w"/>
                                          </p:val>
                                        </p:tav>
                                      </p:tavLst>
                                    </p:anim>
                                    <p:anim calcmode="lin" valueType="num">
                                      <p:cBhvr>
                                        <p:cTn id="126" dur="3000" fill="hold"/>
                                        <p:tgtEl>
                                          <p:spTgt spid="14"/>
                                        </p:tgtEl>
                                        <p:attrNameLst>
                                          <p:attrName>ppt_h</p:attrName>
                                        </p:attrNameLst>
                                      </p:cBhvr>
                                      <p:tavLst>
                                        <p:tav tm="0" fmla="#ppt_h*sin(2.5*pi*$)">
                                          <p:val>
                                            <p:fltVal val="0"/>
                                          </p:val>
                                        </p:tav>
                                        <p:tav tm="100000">
                                          <p:val>
                                            <p:fltVal val="1"/>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3000" fill="hold"/>
                                        <p:tgtEl>
                                          <p:spTgt spid="15"/>
                                        </p:tgtEl>
                                        <p:attrNameLst>
                                          <p:attrName>ppt_w</p:attrName>
                                        </p:attrNameLst>
                                      </p:cBhvr>
                                      <p:tavLst>
                                        <p:tav tm="0" fmla="#ppt_w*sin(2.5*pi*$)">
                                          <p:val>
                                            <p:fltVal val="0"/>
                                          </p:val>
                                        </p:tav>
                                        <p:tav tm="100000">
                                          <p:val>
                                            <p:fltVal val="1"/>
                                          </p:val>
                                        </p:tav>
                                      </p:tavLst>
                                    </p:anim>
                                    <p:anim calcmode="lin" valueType="num">
                                      <p:cBhvr>
                                        <p:cTn id="130" dur="3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3000" fill="hold"/>
                                        <p:tgtEl>
                                          <p:spTgt spid="16"/>
                                        </p:tgtEl>
                                        <p:attrNameLst>
                                          <p:attrName>ppt_w</p:attrName>
                                        </p:attrNameLst>
                                      </p:cBhvr>
                                      <p:tavLst>
                                        <p:tav tm="0">
                                          <p:val>
                                            <p:strVal val="#ppt_w"/>
                                          </p:val>
                                        </p:tav>
                                        <p:tav tm="100000">
                                          <p:val>
                                            <p:strVal val="#ppt_w"/>
                                          </p:val>
                                        </p:tav>
                                      </p:tavLst>
                                    </p:anim>
                                    <p:anim calcmode="lin" valueType="num">
                                      <p:cBhvr>
                                        <p:cTn id="134" dur="3000" fill="hold"/>
                                        <p:tgtEl>
                                          <p:spTgt spid="16"/>
                                        </p:tgtEl>
                                        <p:attrNameLst>
                                          <p:attrName>ppt_h</p:attrName>
                                        </p:attrNameLst>
                                      </p:cBhvr>
                                      <p:tavLst>
                                        <p:tav tm="0" fmla="#ppt_h*sin(2.5*pi*$)">
                                          <p:val>
                                            <p:fltVal val="0"/>
                                          </p:val>
                                        </p:tav>
                                        <p:tav tm="100000">
                                          <p:val>
                                            <p:fltVal val="1"/>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3000" fill="hold"/>
                                        <p:tgtEl>
                                          <p:spTgt spid="17"/>
                                        </p:tgtEl>
                                        <p:attrNameLst>
                                          <p:attrName>ppt_w</p:attrName>
                                        </p:attrNameLst>
                                      </p:cBhvr>
                                      <p:tavLst>
                                        <p:tav tm="0" fmla="#ppt_w*sin(2.5*pi*$)">
                                          <p:val>
                                            <p:fltVal val="0"/>
                                          </p:val>
                                        </p:tav>
                                        <p:tav tm="100000">
                                          <p:val>
                                            <p:fltVal val="1"/>
                                          </p:val>
                                        </p:tav>
                                      </p:tavLst>
                                    </p:anim>
                                    <p:anim calcmode="lin" valueType="num">
                                      <p:cBhvr>
                                        <p:cTn id="138" dur="3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3000" fill="hold"/>
                                        <p:tgtEl>
                                          <p:spTgt spid="18"/>
                                        </p:tgtEl>
                                        <p:attrNameLst>
                                          <p:attrName>ppt_w</p:attrName>
                                        </p:attrNameLst>
                                      </p:cBhvr>
                                      <p:tavLst>
                                        <p:tav tm="0">
                                          <p:val>
                                            <p:strVal val="#ppt_w"/>
                                          </p:val>
                                        </p:tav>
                                        <p:tav tm="100000">
                                          <p:val>
                                            <p:strVal val="#ppt_w"/>
                                          </p:val>
                                        </p:tav>
                                      </p:tavLst>
                                    </p:anim>
                                    <p:anim calcmode="lin" valueType="num">
                                      <p:cBhvr>
                                        <p:cTn id="142" dur="3000" fill="hold"/>
                                        <p:tgtEl>
                                          <p:spTgt spid="18"/>
                                        </p:tgtEl>
                                        <p:attrNameLst>
                                          <p:attrName>ppt_h</p:attrName>
                                        </p:attrNameLst>
                                      </p:cBhvr>
                                      <p:tavLst>
                                        <p:tav tm="0" fmla="#ppt_h*sin(2.5*pi*$)">
                                          <p:val>
                                            <p:fltVal val="0"/>
                                          </p:val>
                                        </p:tav>
                                        <p:tav tm="100000">
                                          <p:val>
                                            <p:fltVal val="1"/>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3000" fill="hold"/>
                                        <p:tgtEl>
                                          <p:spTgt spid="19"/>
                                        </p:tgtEl>
                                        <p:attrNameLst>
                                          <p:attrName>ppt_w</p:attrName>
                                        </p:attrNameLst>
                                      </p:cBhvr>
                                      <p:tavLst>
                                        <p:tav tm="0" fmla="#ppt_w*sin(2.5*pi*$)">
                                          <p:val>
                                            <p:fltVal val="0"/>
                                          </p:val>
                                        </p:tav>
                                        <p:tav tm="100000">
                                          <p:val>
                                            <p:fltVal val="1"/>
                                          </p:val>
                                        </p:tav>
                                      </p:tavLst>
                                    </p:anim>
                                    <p:anim calcmode="lin" valueType="num">
                                      <p:cBhvr>
                                        <p:cTn id="146" dur="3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3000" fill="hold"/>
                                        <p:tgtEl>
                                          <p:spTgt spid="20"/>
                                        </p:tgtEl>
                                        <p:attrNameLst>
                                          <p:attrName>ppt_w</p:attrName>
                                        </p:attrNameLst>
                                      </p:cBhvr>
                                      <p:tavLst>
                                        <p:tav tm="0">
                                          <p:val>
                                            <p:strVal val="#ppt_w"/>
                                          </p:val>
                                        </p:tav>
                                        <p:tav tm="100000">
                                          <p:val>
                                            <p:strVal val="#ppt_w"/>
                                          </p:val>
                                        </p:tav>
                                      </p:tavLst>
                                    </p:anim>
                                    <p:anim calcmode="lin" valueType="num">
                                      <p:cBhvr>
                                        <p:cTn id="150" dur="3000" fill="hold"/>
                                        <p:tgtEl>
                                          <p:spTgt spid="20"/>
                                        </p:tgtEl>
                                        <p:attrNameLst>
                                          <p:attrName>ppt_h</p:attrName>
                                        </p:attrNameLst>
                                      </p:cBhvr>
                                      <p:tavLst>
                                        <p:tav tm="0" fmla="#ppt_h*sin(2.5*pi*$)">
                                          <p:val>
                                            <p:fltVal val="0"/>
                                          </p:val>
                                        </p:tav>
                                        <p:tav tm="100000">
                                          <p:val>
                                            <p:fltVal val="1"/>
                                          </p:val>
                                        </p:tav>
                                      </p:tavLst>
                                    </p:anim>
                                  </p:childTnLst>
                                </p:cTn>
                              </p:par>
                            </p:childTnLst>
                          </p:cTn>
                        </p:par>
                        <p:par>
                          <p:cTn id="151" fill="hold">
                            <p:stCondLst>
                              <p:cond delay="3000"/>
                            </p:stCondLst>
                            <p:childTnLst>
                              <p:par>
                                <p:cTn id="152" presetID="2" presetClass="exit" presetSubtype="8" fill="hold" grpId="2" nodeType="after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0-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4"/>
                                        </p:tgtEl>
                                        <p:attrNameLst>
                                          <p:attrName>ppt_x</p:attrName>
                                        </p:attrNameLst>
                                      </p:cBhvr>
                                      <p:tavLst>
                                        <p:tav tm="0">
                                          <p:val>
                                            <p:strVal val="ppt_x"/>
                                          </p:val>
                                        </p:tav>
                                        <p:tav tm="100000">
                                          <p:val>
                                            <p:strVal val="1+ppt_w/2"/>
                                          </p:val>
                                        </p:tav>
                                      </p:tavLst>
                                    </p:anim>
                                    <p:anim calcmode="lin" valueType="num">
                                      <p:cBhvr additive="base">
                                        <p:cTn id="158" dur="3000"/>
                                        <p:tgtEl>
                                          <p:spTgt spid="4"/>
                                        </p:tgtEl>
                                        <p:attrNameLst>
                                          <p:attrName>ppt_y</p:attrName>
                                        </p:attrNameLst>
                                      </p:cBhvr>
                                      <p:tavLst>
                                        <p:tav tm="0">
                                          <p:val>
                                            <p:strVal val="ppt_y"/>
                                          </p:val>
                                        </p:tav>
                                        <p:tav tm="100000">
                                          <p:val>
                                            <p:strVal val="ppt_y"/>
                                          </p:val>
                                        </p:tav>
                                      </p:tavLst>
                                    </p:anim>
                                    <p:set>
                                      <p:cBhvr>
                                        <p:cTn id="159" dur="1" fill="hold">
                                          <p:stCondLst>
                                            <p:cond delay="2999"/>
                                          </p:stCondLst>
                                        </p:cTn>
                                        <p:tgtEl>
                                          <p:spTgt spid="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5"/>
                                        </p:tgtEl>
                                        <p:attrNameLst>
                                          <p:attrName>ppt_x</p:attrName>
                                        </p:attrNameLst>
                                      </p:cBhvr>
                                      <p:tavLst>
                                        <p:tav tm="0">
                                          <p:val>
                                            <p:strVal val="ppt_x"/>
                                          </p:val>
                                        </p:tav>
                                        <p:tav tm="100000">
                                          <p:val>
                                            <p:strVal val="0-ppt_w/2"/>
                                          </p:val>
                                        </p:tav>
                                      </p:tavLst>
                                    </p:anim>
                                    <p:anim calcmode="lin" valueType="num">
                                      <p:cBhvr additive="base">
                                        <p:cTn id="162" dur="3000"/>
                                        <p:tgtEl>
                                          <p:spTgt spid="5"/>
                                        </p:tgtEl>
                                        <p:attrNameLst>
                                          <p:attrName>ppt_y</p:attrName>
                                        </p:attrNameLst>
                                      </p:cBhvr>
                                      <p:tavLst>
                                        <p:tav tm="0">
                                          <p:val>
                                            <p:strVal val="ppt_y"/>
                                          </p:val>
                                        </p:tav>
                                        <p:tav tm="100000">
                                          <p:val>
                                            <p:strVal val="ppt_y"/>
                                          </p:val>
                                        </p:tav>
                                      </p:tavLst>
                                    </p:anim>
                                    <p:set>
                                      <p:cBhvr>
                                        <p:cTn id="163" dur="1" fill="hold">
                                          <p:stCondLst>
                                            <p:cond delay="2999"/>
                                          </p:stCondLst>
                                        </p:cTn>
                                        <p:tgtEl>
                                          <p:spTgt spid="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6"/>
                                        </p:tgtEl>
                                        <p:attrNameLst>
                                          <p:attrName>ppt_x</p:attrName>
                                        </p:attrNameLst>
                                      </p:cBhvr>
                                      <p:tavLst>
                                        <p:tav tm="0">
                                          <p:val>
                                            <p:strVal val="ppt_x"/>
                                          </p:val>
                                        </p:tav>
                                        <p:tav tm="100000">
                                          <p:val>
                                            <p:strVal val="1+ppt_w/2"/>
                                          </p:val>
                                        </p:tav>
                                      </p:tavLst>
                                    </p:anim>
                                    <p:anim calcmode="lin" valueType="num">
                                      <p:cBhvr additive="base">
                                        <p:cTn id="166" dur="3000"/>
                                        <p:tgtEl>
                                          <p:spTgt spid="6"/>
                                        </p:tgtEl>
                                        <p:attrNameLst>
                                          <p:attrName>ppt_y</p:attrName>
                                        </p:attrNameLst>
                                      </p:cBhvr>
                                      <p:tavLst>
                                        <p:tav tm="0">
                                          <p:val>
                                            <p:strVal val="ppt_y"/>
                                          </p:val>
                                        </p:tav>
                                        <p:tav tm="100000">
                                          <p:val>
                                            <p:strVal val="ppt_y"/>
                                          </p:val>
                                        </p:tav>
                                      </p:tavLst>
                                    </p:anim>
                                    <p:set>
                                      <p:cBhvr>
                                        <p:cTn id="167" dur="1" fill="hold">
                                          <p:stCondLst>
                                            <p:cond delay="2999"/>
                                          </p:stCondLst>
                                        </p:cTn>
                                        <p:tgtEl>
                                          <p:spTgt spid="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7"/>
                                        </p:tgtEl>
                                        <p:attrNameLst>
                                          <p:attrName>ppt_x</p:attrName>
                                        </p:attrNameLst>
                                      </p:cBhvr>
                                      <p:tavLst>
                                        <p:tav tm="0">
                                          <p:val>
                                            <p:strVal val="ppt_x"/>
                                          </p:val>
                                        </p:tav>
                                        <p:tav tm="100000">
                                          <p:val>
                                            <p:strVal val="0-ppt_w/2"/>
                                          </p:val>
                                        </p:tav>
                                      </p:tavLst>
                                    </p:anim>
                                    <p:anim calcmode="lin" valueType="num">
                                      <p:cBhvr additive="base">
                                        <p:cTn id="170" dur="3000"/>
                                        <p:tgtEl>
                                          <p:spTgt spid="7"/>
                                        </p:tgtEl>
                                        <p:attrNameLst>
                                          <p:attrName>ppt_y</p:attrName>
                                        </p:attrNameLst>
                                      </p:cBhvr>
                                      <p:tavLst>
                                        <p:tav tm="0">
                                          <p:val>
                                            <p:strVal val="ppt_y"/>
                                          </p:val>
                                        </p:tav>
                                        <p:tav tm="100000">
                                          <p:val>
                                            <p:strVal val="ppt_y"/>
                                          </p:val>
                                        </p:tav>
                                      </p:tavLst>
                                    </p:anim>
                                    <p:set>
                                      <p:cBhvr>
                                        <p:cTn id="171" dur="1" fill="hold">
                                          <p:stCondLst>
                                            <p:cond delay="2999"/>
                                          </p:stCondLst>
                                        </p:cTn>
                                        <p:tgtEl>
                                          <p:spTgt spid="7"/>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3000"/>
                                        <p:tgtEl>
                                          <p:spTgt spid="8"/>
                                        </p:tgtEl>
                                        <p:attrNameLst>
                                          <p:attrName>ppt_x</p:attrName>
                                        </p:attrNameLst>
                                      </p:cBhvr>
                                      <p:tavLst>
                                        <p:tav tm="0">
                                          <p:val>
                                            <p:strVal val="ppt_x"/>
                                          </p:val>
                                        </p:tav>
                                        <p:tav tm="100000">
                                          <p:val>
                                            <p:strVal val="1+ppt_w/2"/>
                                          </p:val>
                                        </p:tav>
                                      </p:tavLst>
                                    </p:anim>
                                    <p:anim calcmode="lin" valueType="num">
                                      <p:cBhvr additive="base">
                                        <p:cTn id="174" dur="3000"/>
                                        <p:tgtEl>
                                          <p:spTgt spid="8"/>
                                        </p:tgtEl>
                                        <p:attrNameLst>
                                          <p:attrName>ppt_y</p:attrName>
                                        </p:attrNameLst>
                                      </p:cBhvr>
                                      <p:tavLst>
                                        <p:tav tm="0">
                                          <p:val>
                                            <p:strVal val="ppt_y"/>
                                          </p:val>
                                        </p:tav>
                                        <p:tav tm="100000">
                                          <p:val>
                                            <p:strVal val="ppt_y"/>
                                          </p:val>
                                        </p:tav>
                                      </p:tavLst>
                                    </p:anim>
                                    <p:set>
                                      <p:cBhvr>
                                        <p:cTn id="175" dur="1" fill="hold">
                                          <p:stCondLst>
                                            <p:cond delay="2999"/>
                                          </p:stCondLst>
                                        </p:cTn>
                                        <p:tgtEl>
                                          <p:spTgt spid="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9"/>
                                        </p:tgtEl>
                                        <p:attrNameLst>
                                          <p:attrName>ppt_x</p:attrName>
                                        </p:attrNameLst>
                                      </p:cBhvr>
                                      <p:tavLst>
                                        <p:tav tm="0">
                                          <p:val>
                                            <p:strVal val="ppt_x"/>
                                          </p:val>
                                        </p:tav>
                                        <p:tav tm="100000">
                                          <p:val>
                                            <p:strVal val="0-ppt_w/2"/>
                                          </p:val>
                                        </p:tav>
                                      </p:tavLst>
                                    </p:anim>
                                    <p:anim calcmode="lin" valueType="num">
                                      <p:cBhvr additive="base">
                                        <p:cTn id="178" dur="3000"/>
                                        <p:tgtEl>
                                          <p:spTgt spid="9"/>
                                        </p:tgtEl>
                                        <p:attrNameLst>
                                          <p:attrName>ppt_y</p:attrName>
                                        </p:attrNameLst>
                                      </p:cBhvr>
                                      <p:tavLst>
                                        <p:tav tm="0">
                                          <p:val>
                                            <p:strVal val="ppt_y"/>
                                          </p:val>
                                        </p:tav>
                                        <p:tav tm="100000">
                                          <p:val>
                                            <p:strVal val="ppt_y"/>
                                          </p:val>
                                        </p:tav>
                                      </p:tavLst>
                                    </p:anim>
                                    <p:set>
                                      <p:cBhvr>
                                        <p:cTn id="179" dur="1" fill="hold">
                                          <p:stCondLst>
                                            <p:cond delay="2999"/>
                                          </p:stCondLst>
                                        </p:cTn>
                                        <p:tgtEl>
                                          <p:spTgt spid="9"/>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10"/>
                                        </p:tgtEl>
                                        <p:attrNameLst>
                                          <p:attrName>ppt_x</p:attrName>
                                        </p:attrNameLst>
                                      </p:cBhvr>
                                      <p:tavLst>
                                        <p:tav tm="0">
                                          <p:val>
                                            <p:strVal val="ppt_x"/>
                                          </p:val>
                                        </p:tav>
                                        <p:tav tm="100000">
                                          <p:val>
                                            <p:strVal val="1+ppt_w/2"/>
                                          </p:val>
                                        </p:tav>
                                      </p:tavLst>
                                    </p:anim>
                                    <p:anim calcmode="lin" valueType="num">
                                      <p:cBhvr additive="base">
                                        <p:cTn id="182" dur="3000"/>
                                        <p:tgtEl>
                                          <p:spTgt spid="10"/>
                                        </p:tgtEl>
                                        <p:attrNameLst>
                                          <p:attrName>ppt_y</p:attrName>
                                        </p:attrNameLst>
                                      </p:cBhvr>
                                      <p:tavLst>
                                        <p:tav tm="0">
                                          <p:val>
                                            <p:strVal val="ppt_y"/>
                                          </p:val>
                                        </p:tav>
                                        <p:tav tm="100000">
                                          <p:val>
                                            <p:strVal val="ppt_y"/>
                                          </p:val>
                                        </p:tav>
                                      </p:tavLst>
                                    </p:anim>
                                    <p:set>
                                      <p:cBhvr>
                                        <p:cTn id="183" dur="1" fill="hold">
                                          <p:stCondLst>
                                            <p:cond delay="2999"/>
                                          </p:stCondLst>
                                        </p:cTn>
                                        <p:tgtEl>
                                          <p:spTgt spid="1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1"/>
                                        </p:tgtEl>
                                        <p:attrNameLst>
                                          <p:attrName>ppt_x</p:attrName>
                                        </p:attrNameLst>
                                      </p:cBhvr>
                                      <p:tavLst>
                                        <p:tav tm="0">
                                          <p:val>
                                            <p:strVal val="ppt_x"/>
                                          </p:val>
                                        </p:tav>
                                        <p:tav tm="100000">
                                          <p:val>
                                            <p:strVal val="0-ppt_w/2"/>
                                          </p:val>
                                        </p:tav>
                                      </p:tavLst>
                                    </p:anim>
                                    <p:anim calcmode="lin" valueType="num">
                                      <p:cBhvr additive="base">
                                        <p:cTn id="186" dur="3000"/>
                                        <p:tgtEl>
                                          <p:spTgt spid="11"/>
                                        </p:tgtEl>
                                        <p:attrNameLst>
                                          <p:attrName>ppt_y</p:attrName>
                                        </p:attrNameLst>
                                      </p:cBhvr>
                                      <p:tavLst>
                                        <p:tav tm="0">
                                          <p:val>
                                            <p:strVal val="ppt_y"/>
                                          </p:val>
                                        </p:tav>
                                        <p:tav tm="100000">
                                          <p:val>
                                            <p:strVal val="ppt_y"/>
                                          </p:val>
                                        </p:tav>
                                      </p:tavLst>
                                    </p:anim>
                                    <p:set>
                                      <p:cBhvr>
                                        <p:cTn id="187" dur="1" fill="hold">
                                          <p:stCondLst>
                                            <p:cond delay="2999"/>
                                          </p:stCondLst>
                                        </p:cTn>
                                        <p:tgtEl>
                                          <p:spTgt spid="11"/>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12"/>
                                        </p:tgtEl>
                                        <p:attrNameLst>
                                          <p:attrName>ppt_x</p:attrName>
                                        </p:attrNameLst>
                                      </p:cBhvr>
                                      <p:tavLst>
                                        <p:tav tm="0">
                                          <p:val>
                                            <p:strVal val="ppt_x"/>
                                          </p:val>
                                        </p:tav>
                                        <p:tav tm="100000">
                                          <p:val>
                                            <p:strVal val="1+ppt_w/2"/>
                                          </p:val>
                                        </p:tav>
                                      </p:tavLst>
                                    </p:anim>
                                    <p:anim calcmode="lin" valueType="num">
                                      <p:cBhvr additive="base">
                                        <p:cTn id="190" dur="3000"/>
                                        <p:tgtEl>
                                          <p:spTgt spid="12"/>
                                        </p:tgtEl>
                                        <p:attrNameLst>
                                          <p:attrName>ppt_y</p:attrName>
                                        </p:attrNameLst>
                                      </p:cBhvr>
                                      <p:tavLst>
                                        <p:tav tm="0">
                                          <p:val>
                                            <p:strVal val="ppt_y"/>
                                          </p:val>
                                        </p:tav>
                                        <p:tav tm="100000">
                                          <p:val>
                                            <p:strVal val="ppt_y"/>
                                          </p:val>
                                        </p:tav>
                                      </p:tavLst>
                                    </p:anim>
                                    <p:set>
                                      <p:cBhvr>
                                        <p:cTn id="191" dur="1" fill="hold">
                                          <p:stCondLst>
                                            <p:cond delay="2999"/>
                                          </p:stCondLst>
                                        </p:cTn>
                                        <p:tgtEl>
                                          <p:spTgt spid="12"/>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3"/>
                                        </p:tgtEl>
                                        <p:attrNameLst>
                                          <p:attrName>ppt_x</p:attrName>
                                        </p:attrNameLst>
                                      </p:cBhvr>
                                      <p:tavLst>
                                        <p:tav tm="0">
                                          <p:val>
                                            <p:strVal val="ppt_x"/>
                                          </p:val>
                                        </p:tav>
                                        <p:tav tm="100000">
                                          <p:val>
                                            <p:strVal val="0-ppt_w/2"/>
                                          </p:val>
                                        </p:tav>
                                      </p:tavLst>
                                    </p:anim>
                                    <p:anim calcmode="lin" valueType="num">
                                      <p:cBhvr additive="base">
                                        <p:cTn id="194" dur="3000"/>
                                        <p:tgtEl>
                                          <p:spTgt spid="13"/>
                                        </p:tgtEl>
                                        <p:attrNameLst>
                                          <p:attrName>ppt_y</p:attrName>
                                        </p:attrNameLst>
                                      </p:cBhvr>
                                      <p:tavLst>
                                        <p:tav tm="0">
                                          <p:val>
                                            <p:strVal val="ppt_y"/>
                                          </p:val>
                                        </p:tav>
                                        <p:tav tm="100000">
                                          <p:val>
                                            <p:strVal val="ppt_y"/>
                                          </p:val>
                                        </p:tav>
                                      </p:tavLst>
                                    </p:anim>
                                    <p:set>
                                      <p:cBhvr>
                                        <p:cTn id="195" dur="1" fill="hold">
                                          <p:stCondLst>
                                            <p:cond delay="2999"/>
                                          </p:stCondLst>
                                        </p:cTn>
                                        <p:tgtEl>
                                          <p:spTgt spid="13"/>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14"/>
                                        </p:tgtEl>
                                        <p:attrNameLst>
                                          <p:attrName>ppt_x</p:attrName>
                                        </p:attrNameLst>
                                      </p:cBhvr>
                                      <p:tavLst>
                                        <p:tav tm="0">
                                          <p:val>
                                            <p:strVal val="ppt_x"/>
                                          </p:val>
                                        </p:tav>
                                        <p:tav tm="100000">
                                          <p:val>
                                            <p:strVal val="1+ppt_w/2"/>
                                          </p:val>
                                        </p:tav>
                                      </p:tavLst>
                                    </p:anim>
                                    <p:anim calcmode="lin" valueType="num">
                                      <p:cBhvr additive="base">
                                        <p:cTn id="198" dur="3000"/>
                                        <p:tgtEl>
                                          <p:spTgt spid="14"/>
                                        </p:tgtEl>
                                        <p:attrNameLst>
                                          <p:attrName>ppt_y</p:attrName>
                                        </p:attrNameLst>
                                      </p:cBhvr>
                                      <p:tavLst>
                                        <p:tav tm="0">
                                          <p:val>
                                            <p:strVal val="ppt_y"/>
                                          </p:val>
                                        </p:tav>
                                        <p:tav tm="100000">
                                          <p:val>
                                            <p:strVal val="ppt_y"/>
                                          </p:val>
                                        </p:tav>
                                      </p:tavLst>
                                    </p:anim>
                                    <p:set>
                                      <p:cBhvr>
                                        <p:cTn id="199" dur="1" fill="hold">
                                          <p:stCondLst>
                                            <p:cond delay="2999"/>
                                          </p:stCondLst>
                                        </p:cTn>
                                        <p:tgtEl>
                                          <p:spTgt spid="14"/>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5"/>
                                        </p:tgtEl>
                                        <p:attrNameLst>
                                          <p:attrName>ppt_x</p:attrName>
                                        </p:attrNameLst>
                                      </p:cBhvr>
                                      <p:tavLst>
                                        <p:tav tm="0">
                                          <p:val>
                                            <p:strVal val="ppt_x"/>
                                          </p:val>
                                        </p:tav>
                                        <p:tav tm="100000">
                                          <p:val>
                                            <p:strVal val="0-ppt_w/2"/>
                                          </p:val>
                                        </p:tav>
                                      </p:tavLst>
                                    </p:anim>
                                    <p:anim calcmode="lin" valueType="num">
                                      <p:cBhvr additive="base">
                                        <p:cTn id="202" dur="3000"/>
                                        <p:tgtEl>
                                          <p:spTgt spid="15"/>
                                        </p:tgtEl>
                                        <p:attrNameLst>
                                          <p:attrName>ppt_y</p:attrName>
                                        </p:attrNameLst>
                                      </p:cBhvr>
                                      <p:tavLst>
                                        <p:tav tm="0">
                                          <p:val>
                                            <p:strVal val="ppt_y"/>
                                          </p:val>
                                        </p:tav>
                                        <p:tav tm="100000">
                                          <p:val>
                                            <p:strVal val="ppt_y"/>
                                          </p:val>
                                        </p:tav>
                                      </p:tavLst>
                                    </p:anim>
                                    <p:set>
                                      <p:cBhvr>
                                        <p:cTn id="203" dur="1" fill="hold">
                                          <p:stCondLst>
                                            <p:cond delay="2999"/>
                                          </p:stCondLst>
                                        </p:cTn>
                                        <p:tgtEl>
                                          <p:spTgt spid="1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6"/>
                                        </p:tgtEl>
                                        <p:attrNameLst>
                                          <p:attrName>ppt_x</p:attrName>
                                        </p:attrNameLst>
                                      </p:cBhvr>
                                      <p:tavLst>
                                        <p:tav tm="0">
                                          <p:val>
                                            <p:strVal val="ppt_x"/>
                                          </p:val>
                                        </p:tav>
                                        <p:tav tm="100000">
                                          <p:val>
                                            <p:strVal val="1+ppt_w/2"/>
                                          </p:val>
                                        </p:tav>
                                      </p:tavLst>
                                    </p:anim>
                                    <p:anim calcmode="lin" valueType="num">
                                      <p:cBhvr additive="base">
                                        <p:cTn id="206" dur="3000"/>
                                        <p:tgtEl>
                                          <p:spTgt spid="16"/>
                                        </p:tgtEl>
                                        <p:attrNameLst>
                                          <p:attrName>ppt_y</p:attrName>
                                        </p:attrNameLst>
                                      </p:cBhvr>
                                      <p:tavLst>
                                        <p:tav tm="0">
                                          <p:val>
                                            <p:strVal val="ppt_y"/>
                                          </p:val>
                                        </p:tav>
                                        <p:tav tm="100000">
                                          <p:val>
                                            <p:strVal val="ppt_y"/>
                                          </p:val>
                                        </p:tav>
                                      </p:tavLst>
                                    </p:anim>
                                    <p:set>
                                      <p:cBhvr>
                                        <p:cTn id="207" dur="1" fill="hold">
                                          <p:stCondLst>
                                            <p:cond delay="2999"/>
                                          </p:stCondLst>
                                        </p:cTn>
                                        <p:tgtEl>
                                          <p:spTgt spid="16"/>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0-ppt_w/2"/>
                                          </p:val>
                                        </p:tav>
                                      </p:tavLst>
                                    </p:anim>
                                    <p:anim calcmode="lin" valueType="num">
                                      <p:cBhvr additive="base">
                                        <p:cTn id="210" dur="3000"/>
                                        <p:tgtEl>
                                          <p:spTgt spid="17"/>
                                        </p:tgtEl>
                                        <p:attrNameLst>
                                          <p:attrName>ppt_y</p:attrName>
                                        </p:attrNameLst>
                                      </p:cBhvr>
                                      <p:tavLst>
                                        <p:tav tm="0">
                                          <p:val>
                                            <p:strVal val="ppt_y"/>
                                          </p:val>
                                        </p:tav>
                                        <p:tav tm="100000">
                                          <p:val>
                                            <p:strVal val="ppt_y"/>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19"/>
                                        </p:tgtEl>
                                        <p:attrNameLst>
                                          <p:attrName>ppt_x</p:attrName>
                                        </p:attrNameLst>
                                      </p:cBhvr>
                                      <p:tavLst>
                                        <p:tav tm="0">
                                          <p:val>
                                            <p:strVal val="ppt_x"/>
                                          </p:val>
                                        </p:tav>
                                        <p:tav tm="100000">
                                          <p:val>
                                            <p:strVal val="0-ppt_w/2"/>
                                          </p:val>
                                        </p:tav>
                                      </p:tavLst>
                                    </p:anim>
                                    <p:anim calcmode="lin" valueType="num">
                                      <p:cBhvr additive="base">
                                        <p:cTn id="218" dur="3000"/>
                                        <p:tgtEl>
                                          <p:spTgt spid="19"/>
                                        </p:tgtEl>
                                        <p:attrNameLst>
                                          <p:attrName>ppt_y</p:attrName>
                                        </p:attrNameLst>
                                      </p:cBhvr>
                                      <p:tavLst>
                                        <p:tav tm="0">
                                          <p:val>
                                            <p:strVal val="ppt_y"/>
                                          </p:val>
                                        </p:tav>
                                        <p:tav tm="100000">
                                          <p:val>
                                            <p:strVal val="ppt_y"/>
                                          </p:val>
                                        </p:tav>
                                      </p:tavLst>
                                    </p:anim>
                                    <p:set>
                                      <p:cBhvr>
                                        <p:cTn id="219" dur="1" fill="hold">
                                          <p:stCondLst>
                                            <p:cond delay="2999"/>
                                          </p:stCondLst>
                                        </p:cTn>
                                        <p:tgtEl>
                                          <p:spTgt spid="19"/>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20"/>
                                        </p:tgtEl>
                                        <p:attrNameLst>
                                          <p:attrName>ppt_x</p:attrName>
                                        </p:attrNameLst>
                                      </p:cBhvr>
                                      <p:tavLst>
                                        <p:tav tm="0">
                                          <p:val>
                                            <p:strVal val="ppt_x"/>
                                          </p:val>
                                        </p:tav>
                                        <p:tav tm="100000">
                                          <p:val>
                                            <p:strVal val="1+ppt_w/2"/>
                                          </p:val>
                                        </p:tav>
                                      </p:tavLst>
                                    </p:anim>
                                    <p:anim calcmode="lin" valueType="num">
                                      <p:cBhvr additive="base">
                                        <p:cTn id="222" dur="3000"/>
                                        <p:tgtEl>
                                          <p:spTgt spid="20"/>
                                        </p:tgtEl>
                                        <p:attrNameLst>
                                          <p:attrName>ppt_y</p:attrName>
                                        </p:attrNameLst>
                                      </p:cBhvr>
                                      <p:tavLst>
                                        <p:tav tm="0">
                                          <p:val>
                                            <p:strVal val="ppt_y"/>
                                          </p:val>
                                        </p:tav>
                                        <p:tav tm="100000">
                                          <p:val>
                                            <p:strVal val="ppt_y"/>
                                          </p:val>
                                        </p:tav>
                                      </p:tavLst>
                                    </p:anim>
                                    <p:set>
                                      <p:cBhvr>
                                        <p:cTn id="223" dur="1" fill="hold">
                                          <p:stCondLst>
                                            <p:cond delay="2999"/>
                                          </p:stCondLst>
                                        </p:cTn>
                                        <p:tgtEl>
                                          <p:spTgt spid="20"/>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3000"/>
                                        <p:tgtEl>
                                          <p:spTgt spid="3"/>
                                        </p:tgtEl>
                                        <p:attrNameLst>
                                          <p:attrName>ppt_w</p:attrName>
                                        </p:attrNameLst>
                                      </p:cBhvr>
                                      <p:tavLst>
                                        <p:tav tm="0">
                                          <p:val>
                                            <p:strVal val="ppt_w"/>
                                          </p:val>
                                        </p:tav>
                                        <p:tav tm="100000">
                                          <p:val>
                                            <p:strVal val="ppt_w"/>
                                          </p:val>
                                        </p:tav>
                                      </p:tavLst>
                                    </p:anim>
                                    <p:anim calcmode="lin" valueType="num">
                                      <p:cBhvr>
                                        <p:cTn id="22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2999"/>
                                          </p:stCondLst>
                                        </p:cTn>
                                        <p:tgtEl>
                                          <p:spTgt spid="3"/>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3000"/>
                                        <p:tgtEl>
                                          <p:spTgt spid="4"/>
                                        </p:tgtEl>
                                        <p:attrNameLst>
                                          <p:attrName>ppt_h</p:attrName>
                                        </p:attrNameLst>
                                      </p:cBhvr>
                                      <p:tavLst>
                                        <p:tav tm="0">
                                          <p:val>
                                            <p:strVal val="ppt_h"/>
                                          </p:val>
                                        </p:tav>
                                        <p:tav tm="100000">
                                          <p:val>
                                            <p:strVal val="ppt_h"/>
                                          </p:val>
                                        </p:tav>
                                      </p:tavLst>
                                    </p:anim>
                                    <p:anim calcmode="lin" valueType="num">
                                      <p:cBhvr>
                                        <p:cTn id="23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2999"/>
                                          </p:stCondLst>
                                        </p:cTn>
                                        <p:tgtEl>
                                          <p:spTgt spid="4"/>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3000"/>
                                        <p:tgtEl>
                                          <p:spTgt spid="5"/>
                                        </p:tgtEl>
                                        <p:attrNameLst>
                                          <p:attrName>ppt_w</p:attrName>
                                        </p:attrNameLst>
                                      </p:cBhvr>
                                      <p:tavLst>
                                        <p:tav tm="0">
                                          <p:val>
                                            <p:strVal val="ppt_w"/>
                                          </p:val>
                                        </p:tav>
                                        <p:tav tm="100000">
                                          <p:val>
                                            <p:strVal val="ppt_w"/>
                                          </p:val>
                                        </p:tav>
                                      </p:tavLst>
                                    </p:anim>
                                    <p:anim calcmode="lin" valueType="num">
                                      <p:cBhvr>
                                        <p:cTn id="23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2999"/>
                                          </p:stCondLst>
                                        </p:cTn>
                                        <p:tgtEl>
                                          <p:spTgt spid="5"/>
                                        </p:tgtEl>
                                        <p:attrNameLst>
                                          <p:attrName>style.visibility</p:attrName>
                                        </p:attrNameLst>
                                      </p:cBhvr>
                                      <p:to>
                                        <p:strVal val="hidden"/>
                                      </p:to>
                                    </p:set>
                                  </p:childTnLst>
                                </p:cTn>
                              </p:par>
                              <p:par>
                                <p:cTn id="236" presetID="19" presetClass="exit" presetSubtype="10" fill="hold" grpId="3" nodeType="withEffect">
                                  <p:stCondLst>
                                    <p:cond delay="0"/>
                                  </p:stCondLst>
                                  <p:childTnLst>
                                    <p:anim calcmode="lin" valueType="num">
                                      <p:cBhvr>
                                        <p:cTn id="237" dur="3000"/>
                                        <p:tgtEl>
                                          <p:spTgt spid="6"/>
                                        </p:tgtEl>
                                        <p:attrNameLst>
                                          <p:attrName>ppt_h</p:attrName>
                                        </p:attrNameLst>
                                      </p:cBhvr>
                                      <p:tavLst>
                                        <p:tav tm="0">
                                          <p:val>
                                            <p:strVal val="ppt_h"/>
                                          </p:val>
                                        </p:tav>
                                        <p:tav tm="100000">
                                          <p:val>
                                            <p:strVal val="ppt_h"/>
                                          </p:val>
                                        </p:tav>
                                      </p:tavLst>
                                    </p:anim>
                                    <p:anim calcmode="lin" valueType="num">
                                      <p:cBhvr>
                                        <p:cTn id="2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2999"/>
                                          </p:stCondLst>
                                        </p:cTn>
                                        <p:tgtEl>
                                          <p:spTgt spid="6"/>
                                        </p:tgtEl>
                                        <p:attrNameLst>
                                          <p:attrName>style.visibility</p:attrName>
                                        </p:attrNameLst>
                                      </p:cBhvr>
                                      <p:to>
                                        <p:strVal val="hidden"/>
                                      </p:to>
                                    </p:set>
                                  </p:childTnLst>
                                </p:cTn>
                              </p:par>
                              <p:par>
                                <p:cTn id="240" presetID="19" presetClass="exit" presetSubtype="5" fill="hold" grpId="3" nodeType="withEffect">
                                  <p:stCondLst>
                                    <p:cond delay="0"/>
                                  </p:stCondLst>
                                  <p:childTnLst>
                                    <p:anim calcmode="lin" valueType="num">
                                      <p:cBhvr>
                                        <p:cTn id="241" dur="3000"/>
                                        <p:tgtEl>
                                          <p:spTgt spid="7"/>
                                        </p:tgtEl>
                                        <p:attrNameLst>
                                          <p:attrName>ppt_w</p:attrName>
                                        </p:attrNameLst>
                                      </p:cBhvr>
                                      <p:tavLst>
                                        <p:tav tm="0">
                                          <p:val>
                                            <p:strVal val="ppt_w"/>
                                          </p:val>
                                        </p:tav>
                                        <p:tav tm="100000">
                                          <p:val>
                                            <p:strVal val="ppt_w"/>
                                          </p:val>
                                        </p:tav>
                                      </p:tavLst>
                                    </p:anim>
                                    <p:anim calcmode="lin" valueType="num">
                                      <p:cBhvr>
                                        <p:cTn id="24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2999"/>
                                          </p:stCondLst>
                                        </p:cTn>
                                        <p:tgtEl>
                                          <p:spTgt spid="7"/>
                                        </p:tgtEl>
                                        <p:attrNameLst>
                                          <p:attrName>style.visibility</p:attrName>
                                        </p:attrNameLst>
                                      </p:cBhvr>
                                      <p:to>
                                        <p:strVal val="hidden"/>
                                      </p:to>
                                    </p:set>
                                  </p:childTnLst>
                                </p:cTn>
                              </p:par>
                              <p:par>
                                <p:cTn id="244" presetID="19" presetClass="exit" presetSubtype="10" fill="hold" grpId="3" nodeType="withEffect">
                                  <p:stCondLst>
                                    <p:cond delay="0"/>
                                  </p:stCondLst>
                                  <p:childTnLst>
                                    <p:anim calcmode="lin" valueType="num">
                                      <p:cBhvr>
                                        <p:cTn id="245" dur="3000"/>
                                        <p:tgtEl>
                                          <p:spTgt spid="8"/>
                                        </p:tgtEl>
                                        <p:attrNameLst>
                                          <p:attrName>ppt_h</p:attrName>
                                        </p:attrNameLst>
                                      </p:cBhvr>
                                      <p:tavLst>
                                        <p:tav tm="0">
                                          <p:val>
                                            <p:strVal val="ppt_h"/>
                                          </p:val>
                                        </p:tav>
                                        <p:tav tm="100000">
                                          <p:val>
                                            <p:strVal val="ppt_h"/>
                                          </p:val>
                                        </p:tav>
                                      </p:tavLst>
                                    </p:anim>
                                    <p:anim calcmode="lin" valueType="num">
                                      <p:cBhvr>
                                        <p:cTn id="24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2999"/>
                                          </p:stCondLst>
                                        </p:cTn>
                                        <p:tgtEl>
                                          <p:spTgt spid="8"/>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3000"/>
                                        <p:tgtEl>
                                          <p:spTgt spid="9"/>
                                        </p:tgtEl>
                                        <p:attrNameLst>
                                          <p:attrName>ppt_w</p:attrName>
                                        </p:attrNameLst>
                                      </p:cBhvr>
                                      <p:tavLst>
                                        <p:tav tm="0">
                                          <p:val>
                                            <p:strVal val="ppt_w"/>
                                          </p:val>
                                        </p:tav>
                                        <p:tav tm="100000">
                                          <p:val>
                                            <p:strVal val="ppt_w"/>
                                          </p:val>
                                        </p:tav>
                                      </p:tavLst>
                                    </p:anim>
                                    <p:anim calcmode="lin" valueType="num">
                                      <p:cBhvr>
                                        <p:cTn id="25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9"/>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3000"/>
                                        <p:tgtEl>
                                          <p:spTgt spid="10"/>
                                        </p:tgtEl>
                                        <p:attrNameLst>
                                          <p:attrName>ppt_h</p:attrName>
                                        </p:attrNameLst>
                                      </p:cBhvr>
                                      <p:tavLst>
                                        <p:tav tm="0">
                                          <p:val>
                                            <p:strVal val="ppt_h"/>
                                          </p:val>
                                        </p:tav>
                                        <p:tav tm="100000">
                                          <p:val>
                                            <p:strVal val="ppt_h"/>
                                          </p:val>
                                        </p:tav>
                                      </p:tavLst>
                                    </p:anim>
                                    <p:anim calcmode="lin" valueType="num">
                                      <p:cBhvr>
                                        <p:cTn id="25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2999"/>
                                          </p:stCondLst>
                                        </p:cTn>
                                        <p:tgtEl>
                                          <p:spTgt spid="10"/>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3000"/>
                                        <p:tgtEl>
                                          <p:spTgt spid="11"/>
                                        </p:tgtEl>
                                        <p:attrNameLst>
                                          <p:attrName>ppt_w</p:attrName>
                                        </p:attrNameLst>
                                      </p:cBhvr>
                                      <p:tavLst>
                                        <p:tav tm="0">
                                          <p:val>
                                            <p:strVal val="ppt_w"/>
                                          </p:val>
                                        </p:tav>
                                        <p:tav tm="100000">
                                          <p:val>
                                            <p:strVal val="ppt_w"/>
                                          </p:val>
                                        </p:tav>
                                      </p:tavLst>
                                    </p:anim>
                                    <p:anim calcmode="lin" valueType="num">
                                      <p:cBhvr>
                                        <p:cTn id="25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1"/>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3000"/>
                                        <p:tgtEl>
                                          <p:spTgt spid="12"/>
                                        </p:tgtEl>
                                        <p:attrNameLst>
                                          <p:attrName>ppt_h</p:attrName>
                                        </p:attrNameLst>
                                      </p:cBhvr>
                                      <p:tavLst>
                                        <p:tav tm="0">
                                          <p:val>
                                            <p:strVal val="ppt_h"/>
                                          </p:val>
                                        </p:tav>
                                        <p:tav tm="100000">
                                          <p:val>
                                            <p:strVal val="ppt_h"/>
                                          </p:val>
                                        </p:tav>
                                      </p:tavLst>
                                    </p:anim>
                                    <p:anim calcmode="lin" valueType="num">
                                      <p:cBhvr>
                                        <p:cTn id="26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2999"/>
                                          </p:stCondLst>
                                        </p:cTn>
                                        <p:tgtEl>
                                          <p:spTgt spid="12"/>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3000"/>
                                        <p:tgtEl>
                                          <p:spTgt spid="13"/>
                                        </p:tgtEl>
                                        <p:attrNameLst>
                                          <p:attrName>ppt_w</p:attrName>
                                        </p:attrNameLst>
                                      </p:cBhvr>
                                      <p:tavLst>
                                        <p:tav tm="0">
                                          <p:val>
                                            <p:strVal val="ppt_w"/>
                                          </p:val>
                                        </p:tav>
                                        <p:tav tm="100000">
                                          <p:val>
                                            <p:strVal val="ppt_w"/>
                                          </p:val>
                                        </p:tav>
                                      </p:tavLst>
                                    </p:anim>
                                    <p:anim calcmode="lin" valueType="num">
                                      <p:cBhvr>
                                        <p:cTn id="26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13"/>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3000"/>
                                        <p:tgtEl>
                                          <p:spTgt spid="14"/>
                                        </p:tgtEl>
                                        <p:attrNameLst>
                                          <p:attrName>ppt_h</p:attrName>
                                        </p:attrNameLst>
                                      </p:cBhvr>
                                      <p:tavLst>
                                        <p:tav tm="0">
                                          <p:val>
                                            <p:strVal val="ppt_h"/>
                                          </p:val>
                                        </p:tav>
                                        <p:tav tm="100000">
                                          <p:val>
                                            <p:strVal val="ppt_h"/>
                                          </p:val>
                                        </p:tav>
                                      </p:tavLst>
                                    </p:anim>
                                    <p:anim calcmode="lin" valueType="num">
                                      <p:cBhvr>
                                        <p:cTn id="27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2999"/>
                                          </p:stCondLst>
                                        </p:cTn>
                                        <p:tgtEl>
                                          <p:spTgt spid="14"/>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3000"/>
                                        <p:tgtEl>
                                          <p:spTgt spid="15"/>
                                        </p:tgtEl>
                                        <p:attrNameLst>
                                          <p:attrName>ppt_w</p:attrName>
                                        </p:attrNameLst>
                                      </p:cBhvr>
                                      <p:tavLst>
                                        <p:tav tm="0">
                                          <p:val>
                                            <p:strVal val="ppt_w"/>
                                          </p:val>
                                        </p:tav>
                                        <p:tav tm="100000">
                                          <p:val>
                                            <p:strVal val="ppt_w"/>
                                          </p:val>
                                        </p:tav>
                                      </p:tavLst>
                                    </p:anim>
                                    <p:anim calcmode="lin" valueType="num">
                                      <p:cBhvr>
                                        <p:cTn id="27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15"/>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3000"/>
                                        <p:tgtEl>
                                          <p:spTgt spid="16"/>
                                        </p:tgtEl>
                                        <p:attrNameLst>
                                          <p:attrName>ppt_h</p:attrName>
                                        </p:attrNameLst>
                                      </p:cBhvr>
                                      <p:tavLst>
                                        <p:tav tm="0">
                                          <p:val>
                                            <p:strVal val="ppt_h"/>
                                          </p:val>
                                        </p:tav>
                                        <p:tav tm="100000">
                                          <p:val>
                                            <p:strVal val="ppt_h"/>
                                          </p:val>
                                        </p:tav>
                                      </p:tavLst>
                                    </p:anim>
                                    <p:anim calcmode="lin" valueType="num">
                                      <p:cBhvr>
                                        <p:cTn id="27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2999"/>
                                          </p:stCondLst>
                                        </p:cTn>
                                        <p:tgtEl>
                                          <p:spTgt spid="16"/>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3000"/>
                                        <p:tgtEl>
                                          <p:spTgt spid="17"/>
                                        </p:tgtEl>
                                        <p:attrNameLst>
                                          <p:attrName>ppt_w</p:attrName>
                                        </p:attrNameLst>
                                      </p:cBhvr>
                                      <p:tavLst>
                                        <p:tav tm="0">
                                          <p:val>
                                            <p:strVal val="ppt_w"/>
                                          </p:val>
                                        </p:tav>
                                        <p:tav tm="100000">
                                          <p:val>
                                            <p:strVal val="ppt_w"/>
                                          </p:val>
                                        </p:tav>
                                      </p:tavLst>
                                    </p:anim>
                                    <p:anim calcmode="lin" valueType="num">
                                      <p:cBhvr>
                                        <p:cTn id="28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17"/>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3000"/>
                                        <p:tgtEl>
                                          <p:spTgt spid="18"/>
                                        </p:tgtEl>
                                        <p:attrNameLst>
                                          <p:attrName>ppt_h</p:attrName>
                                        </p:attrNameLst>
                                      </p:cBhvr>
                                      <p:tavLst>
                                        <p:tav tm="0">
                                          <p:val>
                                            <p:strVal val="ppt_h"/>
                                          </p:val>
                                        </p:tav>
                                        <p:tav tm="100000">
                                          <p:val>
                                            <p:strVal val="ppt_h"/>
                                          </p:val>
                                        </p:tav>
                                      </p:tavLst>
                                    </p:anim>
                                    <p:anim calcmode="lin" valueType="num">
                                      <p:cBhvr>
                                        <p:cTn id="28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2999"/>
                                          </p:stCondLst>
                                        </p:cTn>
                                        <p:tgtEl>
                                          <p:spTgt spid="18"/>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19"/>
                                        </p:tgtEl>
                                        <p:attrNameLst>
                                          <p:attrName>ppt_w</p:attrName>
                                        </p:attrNameLst>
                                      </p:cBhvr>
                                      <p:tavLst>
                                        <p:tav tm="0">
                                          <p:val>
                                            <p:strVal val="ppt_w"/>
                                          </p:val>
                                        </p:tav>
                                        <p:tav tm="100000">
                                          <p:val>
                                            <p:strVal val="ppt_w"/>
                                          </p:val>
                                        </p:tav>
                                      </p:tavLst>
                                    </p:anim>
                                    <p:anim calcmode="lin" valueType="num">
                                      <p:cBhvr>
                                        <p:cTn id="29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19"/>
                                        </p:tgtEl>
                                        <p:attrNameLst>
                                          <p:attrName>style.visibility</p:attrName>
                                        </p:attrNameLst>
                                      </p:cBhvr>
                                      <p:to>
                                        <p:strVal val="hidden"/>
                                      </p:to>
                                    </p:set>
                                  </p:childTnLst>
                                </p:cTn>
                              </p:par>
                              <p:par>
                                <p:cTn id="292" presetID="19" presetClass="exit" presetSubtype="10" fill="hold" grpId="3" nodeType="withEffect">
                                  <p:stCondLst>
                                    <p:cond delay="0"/>
                                  </p:stCondLst>
                                  <p:childTnLst>
                                    <p:anim calcmode="lin" valueType="num">
                                      <p:cBhvr>
                                        <p:cTn id="293" dur="3000"/>
                                        <p:tgtEl>
                                          <p:spTgt spid="20"/>
                                        </p:tgtEl>
                                        <p:attrNameLst>
                                          <p:attrName>ppt_h</p:attrName>
                                        </p:attrNameLst>
                                      </p:cBhvr>
                                      <p:tavLst>
                                        <p:tav tm="0">
                                          <p:val>
                                            <p:strVal val="ppt_h"/>
                                          </p:val>
                                        </p:tav>
                                        <p:tav tm="100000">
                                          <p:val>
                                            <p:strVal val="ppt_h"/>
                                          </p:val>
                                        </p:tav>
                                      </p:tavLst>
                                    </p:anim>
                                    <p:anim calcmode="lin" valueType="num">
                                      <p:cBhvr>
                                        <p:cTn id="294"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5" dur="1" fill="hold">
                                          <p:stCondLst>
                                            <p:cond delay="2999"/>
                                          </p:stCondLst>
                                        </p:cTn>
                                        <p:tgtEl>
                                          <p:spTgt spid="20"/>
                                        </p:tgtEl>
                                        <p:attrNameLst>
                                          <p:attrName>style.visibility</p:attrName>
                                        </p:attrNameLst>
                                      </p:cBhvr>
                                      <p:to>
                                        <p:strVal val="hidden"/>
                                      </p:to>
                                    </p:set>
                                  </p:childTnLst>
                                </p:cTn>
                              </p:par>
                              <p:par>
                                <p:cTn id="296" presetID="19" presetClass="exit" presetSubtype="5" fill="hold" grpId="4" nodeType="withEffect">
                                  <p:stCondLst>
                                    <p:cond delay="0"/>
                                  </p:stCondLst>
                                  <p:childTnLst>
                                    <p:anim calcmode="lin" valueType="num">
                                      <p:cBhvr>
                                        <p:cTn id="297" dur="3000"/>
                                        <p:tgtEl>
                                          <p:spTgt spid="3"/>
                                        </p:tgtEl>
                                        <p:attrNameLst>
                                          <p:attrName>ppt_w</p:attrName>
                                        </p:attrNameLst>
                                      </p:cBhvr>
                                      <p:tavLst>
                                        <p:tav tm="0">
                                          <p:val>
                                            <p:strVal val="ppt_w"/>
                                          </p:val>
                                        </p:tav>
                                        <p:tav tm="100000">
                                          <p:val>
                                            <p:strVal val="ppt_w"/>
                                          </p:val>
                                        </p:tav>
                                      </p:tavLst>
                                    </p:anim>
                                    <p:anim calcmode="lin" valueType="num">
                                      <p:cBhvr>
                                        <p:cTn id="29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
                                        </p:tgtEl>
                                        <p:attrNameLst>
                                          <p:attrName>style.visibility</p:attrName>
                                        </p:attrNameLst>
                                      </p:cBhvr>
                                      <p:to>
                                        <p:strVal val="hidden"/>
                                      </p:to>
                                    </p:set>
                                  </p:childTnLst>
                                </p:cTn>
                              </p:par>
                              <p:par>
                                <p:cTn id="300" presetID="19" presetClass="exit" presetSubtype="5" fill="hold" grpId="4" nodeType="withEffect">
                                  <p:stCondLst>
                                    <p:cond delay="0"/>
                                  </p:stCondLst>
                                  <p:childTnLst>
                                    <p:anim calcmode="lin" valueType="num">
                                      <p:cBhvr>
                                        <p:cTn id="301" dur="3000"/>
                                        <p:tgtEl>
                                          <p:spTgt spid="4"/>
                                        </p:tgtEl>
                                        <p:attrNameLst>
                                          <p:attrName>ppt_w</p:attrName>
                                        </p:attrNameLst>
                                      </p:cBhvr>
                                      <p:tavLst>
                                        <p:tav tm="0">
                                          <p:val>
                                            <p:strVal val="ppt_w"/>
                                          </p:val>
                                        </p:tav>
                                        <p:tav tm="100000">
                                          <p:val>
                                            <p:strVal val="ppt_w"/>
                                          </p:val>
                                        </p:tav>
                                      </p:tavLst>
                                    </p:anim>
                                    <p:anim calcmode="lin" valueType="num">
                                      <p:cBhvr>
                                        <p:cTn id="30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4"/>
                                        </p:tgtEl>
                                        <p:attrNameLst>
                                          <p:attrName>style.visibility</p:attrName>
                                        </p:attrNameLst>
                                      </p:cBhvr>
                                      <p:to>
                                        <p:strVal val="hidden"/>
                                      </p:to>
                                    </p:set>
                                  </p:childTnLst>
                                </p:cTn>
                              </p:par>
                              <p:par>
                                <p:cTn id="304" presetID="19" presetClass="exit" presetSubtype="5" fill="hold" grpId="4" nodeType="withEffect">
                                  <p:stCondLst>
                                    <p:cond delay="0"/>
                                  </p:stCondLst>
                                  <p:childTnLst>
                                    <p:anim calcmode="lin" valueType="num">
                                      <p:cBhvr>
                                        <p:cTn id="305" dur="3000"/>
                                        <p:tgtEl>
                                          <p:spTgt spid="5"/>
                                        </p:tgtEl>
                                        <p:attrNameLst>
                                          <p:attrName>ppt_w</p:attrName>
                                        </p:attrNameLst>
                                      </p:cBhvr>
                                      <p:tavLst>
                                        <p:tav tm="0">
                                          <p:val>
                                            <p:strVal val="ppt_w"/>
                                          </p:val>
                                        </p:tav>
                                        <p:tav tm="100000">
                                          <p:val>
                                            <p:strVal val="ppt_w"/>
                                          </p:val>
                                        </p:tav>
                                      </p:tavLst>
                                    </p:anim>
                                    <p:anim calcmode="lin" valueType="num">
                                      <p:cBhvr>
                                        <p:cTn id="30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5"/>
                                        </p:tgtEl>
                                        <p:attrNameLst>
                                          <p:attrName>style.visibility</p:attrName>
                                        </p:attrNameLst>
                                      </p:cBhvr>
                                      <p:to>
                                        <p:strVal val="hidden"/>
                                      </p:to>
                                    </p:set>
                                  </p:childTnLst>
                                </p:cTn>
                              </p:par>
                              <p:par>
                                <p:cTn id="308" presetID="19" presetClass="exit" presetSubtype="5" fill="hold" grpId="4" nodeType="withEffect">
                                  <p:stCondLst>
                                    <p:cond delay="0"/>
                                  </p:stCondLst>
                                  <p:childTnLst>
                                    <p:anim calcmode="lin" valueType="num">
                                      <p:cBhvr>
                                        <p:cTn id="309" dur="3000"/>
                                        <p:tgtEl>
                                          <p:spTgt spid="6"/>
                                        </p:tgtEl>
                                        <p:attrNameLst>
                                          <p:attrName>ppt_w</p:attrName>
                                        </p:attrNameLst>
                                      </p:cBhvr>
                                      <p:tavLst>
                                        <p:tav tm="0">
                                          <p:val>
                                            <p:strVal val="ppt_w"/>
                                          </p:val>
                                        </p:tav>
                                        <p:tav tm="100000">
                                          <p:val>
                                            <p:strVal val="ppt_w"/>
                                          </p:val>
                                        </p:tav>
                                      </p:tavLst>
                                    </p:anim>
                                    <p:anim calcmode="lin" valueType="num">
                                      <p:cBhvr>
                                        <p:cTn id="31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6"/>
                                        </p:tgtEl>
                                        <p:attrNameLst>
                                          <p:attrName>style.visibility</p:attrName>
                                        </p:attrNameLst>
                                      </p:cBhvr>
                                      <p:to>
                                        <p:strVal val="hidden"/>
                                      </p:to>
                                    </p:set>
                                  </p:childTnLst>
                                </p:cTn>
                              </p:par>
                              <p:par>
                                <p:cTn id="312" presetID="19" presetClass="exit" presetSubtype="5" fill="hold" grpId="4" nodeType="withEffect">
                                  <p:stCondLst>
                                    <p:cond delay="0"/>
                                  </p:stCondLst>
                                  <p:childTnLst>
                                    <p:anim calcmode="lin" valueType="num">
                                      <p:cBhvr>
                                        <p:cTn id="313" dur="3000"/>
                                        <p:tgtEl>
                                          <p:spTgt spid="7"/>
                                        </p:tgtEl>
                                        <p:attrNameLst>
                                          <p:attrName>ppt_w</p:attrName>
                                        </p:attrNameLst>
                                      </p:cBhvr>
                                      <p:tavLst>
                                        <p:tav tm="0">
                                          <p:val>
                                            <p:strVal val="ppt_w"/>
                                          </p:val>
                                        </p:tav>
                                        <p:tav tm="100000">
                                          <p:val>
                                            <p:strVal val="ppt_w"/>
                                          </p:val>
                                        </p:tav>
                                      </p:tavLst>
                                    </p:anim>
                                    <p:anim calcmode="lin" valueType="num">
                                      <p:cBhvr>
                                        <p:cTn id="31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7"/>
                                        </p:tgtEl>
                                        <p:attrNameLst>
                                          <p:attrName>style.visibility</p:attrName>
                                        </p:attrNameLst>
                                      </p:cBhvr>
                                      <p:to>
                                        <p:strVal val="hidden"/>
                                      </p:to>
                                    </p:set>
                                  </p:childTnLst>
                                </p:cTn>
                              </p:par>
                              <p:par>
                                <p:cTn id="316" presetID="19" presetClass="exit" presetSubtype="5" fill="hold" grpId="4" nodeType="withEffect">
                                  <p:stCondLst>
                                    <p:cond delay="0"/>
                                  </p:stCondLst>
                                  <p:childTnLst>
                                    <p:anim calcmode="lin" valueType="num">
                                      <p:cBhvr>
                                        <p:cTn id="317" dur="3000"/>
                                        <p:tgtEl>
                                          <p:spTgt spid="8"/>
                                        </p:tgtEl>
                                        <p:attrNameLst>
                                          <p:attrName>ppt_w</p:attrName>
                                        </p:attrNameLst>
                                      </p:cBhvr>
                                      <p:tavLst>
                                        <p:tav tm="0">
                                          <p:val>
                                            <p:strVal val="ppt_w"/>
                                          </p:val>
                                        </p:tav>
                                        <p:tav tm="100000">
                                          <p:val>
                                            <p:strVal val="ppt_w"/>
                                          </p:val>
                                        </p:tav>
                                      </p:tavLst>
                                    </p:anim>
                                    <p:anim calcmode="lin" valueType="num">
                                      <p:cBhvr>
                                        <p:cTn id="31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8"/>
                                        </p:tgtEl>
                                        <p:attrNameLst>
                                          <p:attrName>style.visibility</p:attrName>
                                        </p:attrNameLst>
                                      </p:cBhvr>
                                      <p:to>
                                        <p:strVal val="hidden"/>
                                      </p:to>
                                    </p:set>
                                  </p:childTnLst>
                                </p:cTn>
                              </p:par>
                              <p:par>
                                <p:cTn id="320" presetID="19" presetClass="exit" presetSubtype="5" fill="hold" grpId="4" nodeType="withEffect">
                                  <p:stCondLst>
                                    <p:cond delay="0"/>
                                  </p:stCondLst>
                                  <p:childTnLst>
                                    <p:anim calcmode="lin" valueType="num">
                                      <p:cBhvr>
                                        <p:cTn id="321" dur="3000"/>
                                        <p:tgtEl>
                                          <p:spTgt spid="9"/>
                                        </p:tgtEl>
                                        <p:attrNameLst>
                                          <p:attrName>ppt_w</p:attrName>
                                        </p:attrNameLst>
                                      </p:cBhvr>
                                      <p:tavLst>
                                        <p:tav tm="0">
                                          <p:val>
                                            <p:strVal val="ppt_w"/>
                                          </p:val>
                                        </p:tav>
                                        <p:tav tm="100000">
                                          <p:val>
                                            <p:strVal val="ppt_w"/>
                                          </p:val>
                                        </p:tav>
                                      </p:tavLst>
                                    </p:anim>
                                    <p:anim calcmode="lin" valueType="num">
                                      <p:cBhvr>
                                        <p:cTn id="3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9"/>
                                        </p:tgtEl>
                                        <p:attrNameLst>
                                          <p:attrName>style.visibility</p:attrName>
                                        </p:attrNameLst>
                                      </p:cBhvr>
                                      <p:to>
                                        <p:strVal val="hidden"/>
                                      </p:to>
                                    </p:set>
                                  </p:childTnLst>
                                </p:cTn>
                              </p:par>
                              <p:par>
                                <p:cTn id="324" presetID="19" presetClass="exit" presetSubtype="5" fill="hold" grpId="4" nodeType="withEffect">
                                  <p:stCondLst>
                                    <p:cond delay="0"/>
                                  </p:stCondLst>
                                  <p:childTnLst>
                                    <p:anim calcmode="lin" valueType="num">
                                      <p:cBhvr>
                                        <p:cTn id="325" dur="3000"/>
                                        <p:tgtEl>
                                          <p:spTgt spid="10"/>
                                        </p:tgtEl>
                                        <p:attrNameLst>
                                          <p:attrName>ppt_w</p:attrName>
                                        </p:attrNameLst>
                                      </p:cBhvr>
                                      <p:tavLst>
                                        <p:tav tm="0">
                                          <p:val>
                                            <p:strVal val="ppt_w"/>
                                          </p:val>
                                        </p:tav>
                                        <p:tav tm="100000">
                                          <p:val>
                                            <p:strVal val="ppt_w"/>
                                          </p:val>
                                        </p:tav>
                                      </p:tavLst>
                                    </p:anim>
                                    <p:anim calcmode="lin" valueType="num">
                                      <p:cBhvr>
                                        <p:cTn id="32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0"/>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11"/>
                                        </p:tgtEl>
                                        <p:attrNameLst>
                                          <p:attrName>ppt_w</p:attrName>
                                        </p:attrNameLst>
                                      </p:cBhvr>
                                      <p:tavLst>
                                        <p:tav tm="0">
                                          <p:val>
                                            <p:strVal val="ppt_w"/>
                                          </p:val>
                                        </p:tav>
                                        <p:tav tm="100000">
                                          <p:val>
                                            <p:strVal val="ppt_w"/>
                                          </p:val>
                                        </p:tav>
                                      </p:tavLst>
                                    </p:anim>
                                    <p:anim calcmode="lin" valueType="num">
                                      <p:cBhvr>
                                        <p:cTn id="33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1"/>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12"/>
                                        </p:tgtEl>
                                        <p:attrNameLst>
                                          <p:attrName>ppt_w</p:attrName>
                                        </p:attrNameLst>
                                      </p:cBhvr>
                                      <p:tavLst>
                                        <p:tav tm="0">
                                          <p:val>
                                            <p:strVal val="ppt_w"/>
                                          </p:val>
                                        </p:tav>
                                        <p:tav tm="100000">
                                          <p:val>
                                            <p:strVal val="ppt_w"/>
                                          </p:val>
                                        </p:tav>
                                      </p:tavLst>
                                    </p:anim>
                                    <p:anim calcmode="lin" valueType="num">
                                      <p:cBhvr>
                                        <p:cTn id="3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2"/>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13"/>
                                        </p:tgtEl>
                                        <p:attrNameLst>
                                          <p:attrName>ppt_w</p:attrName>
                                        </p:attrNameLst>
                                      </p:cBhvr>
                                      <p:tavLst>
                                        <p:tav tm="0">
                                          <p:val>
                                            <p:strVal val="ppt_w"/>
                                          </p:val>
                                        </p:tav>
                                        <p:tav tm="100000">
                                          <p:val>
                                            <p:strVal val="ppt_w"/>
                                          </p:val>
                                        </p:tav>
                                      </p:tavLst>
                                    </p:anim>
                                    <p:anim calcmode="lin" valueType="num">
                                      <p:cBhvr>
                                        <p:cTn id="33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3"/>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14"/>
                                        </p:tgtEl>
                                        <p:attrNameLst>
                                          <p:attrName>ppt_w</p:attrName>
                                        </p:attrNameLst>
                                      </p:cBhvr>
                                      <p:tavLst>
                                        <p:tav tm="0">
                                          <p:val>
                                            <p:strVal val="ppt_w"/>
                                          </p:val>
                                        </p:tav>
                                        <p:tav tm="100000">
                                          <p:val>
                                            <p:strVal val="ppt_w"/>
                                          </p:val>
                                        </p:tav>
                                      </p:tavLst>
                                    </p:anim>
                                    <p:anim calcmode="lin" valueType="num">
                                      <p:cBhvr>
                                        <p:cTn id="34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4"/>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15"/>
                                        </p:tgtEl>
                                        <p:attrNameLst>
                                          <p:attrName>ppt_w</p:attrName>
                                        </p:attrNameLst>
                                      </p:cBhvr>
                                      <p:tavLst>
                                        <p:tav tm="0">
                                          <p:val>
                                            <p:strVal val="ppt_w"/>
                                          </p:val>
                                        </p:tav>
                                        <p:tav tm="100000">
                                          <p:val>
                                            <p:strVal val="ppt_w"/>
                                          </p:val>
                                        </p:tav>
                                      </p:tavLst>
                                    </p:anim>
                                    <p:anim calcmode="lin" valueType="num">
                                      <p:cBhvr>
                                        <p:cTn id="34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5"/>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16"/>
                                        </p:tgtEl>
                                        <p:attrNameLst>
                                          <p:attrName>ppt_w</p:attrName>
                                        </p:attrNameLst>
                                      </p:cBhvr>
                                      <p:tavLst>
                                        <p:tav tm="0">
                                          <p:val>
                                            <p:strVal val="ppt_w"/>
                                          </p:val>
                                        </p:tav>
                                        <p:tav tm="100000">
                                          <p:val>
                                            <p:strVal val="ppt_w"/>
                                          </p:val>
                                        </p:tav>
                                      </p:tavLst>
                                    </p:anim>
                                    <p:anim calcmode="lin" valueType="num">
                                      <p:cBhvr>
                                        <p:cTn id="3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6"/>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17"/>
                                        </p:tgtEl>
                                        <p:attrNameLst>
                                          <p:attrName>ppt_w</p:attrName>
                                        </p:attrNameLst>
                                      </p:cBhvr>
                                      <p:tavLst>
                                        <p:tav tm="0">
                                          <p:val>
                                            <p:strVal val="ppt_w"/>
                                          </p:val>
                                        </p:tav>
                                        <p:tav tm="100000">
                                          <p:val>
                                            <p:strVal val="ppt_w"/>
                                          </p:val>
                                        </p:tav>
                                      </p:tavLst>
                                    </p:anim>
                                    <p:anim calcmode="lin" valueType="num">
                                      <p:cBhvr>
                                        <p:cTn id="3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7"/>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8"/>
                                        </p:tgtEl>
                                        <p:attrNameLst>
                                          <p:attrName>ppt_w</p:attrName>
                                        </p:attrNameLst>
                                      </p:cBhvr>
                                      <p:tavLst>
                                        <p:tav tm="0">
                                          <p:val>
                                            <p:strVal val="ppt_w"/>
                                          </p:val>
                                        </p:tav>
                                        <p:tav tm="100000">
                                          <p:val>
                                            <p:strVal val="ppt_w"/>
                                          </p:val>
                                        </p:tav>
                                      </p:tavLst>
                                    </p:anim>
                                    <p:anim calcmode="lin" valueType="num">
                                      <p:cBhvr>
                                        <p:cTn id="3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8"/>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9"/>
                                        </p:tgtEl>
                                        <p:attrNameLst>
                                          <p:attrName>ppt_w</p:attrName>
                                        </p:attrNameLst>
                                      </p:cBhvr>
                                      <p:tavLst>
                                        <p:tav tm="0">
                                          <p:val>
                                            <p:strVal val="ppt_w"/>
                                          </p:val>
                                        </p:tav>
                                        <p:tav tm="100000">
                                          <p:val>
                                            <p:strVal val="ppt_w"/>
                                          </p:val>
                                        </p:tav>
                                      </p:tavLst>
                                    </p:anim>
                                    <p:anim calcmode="lin" valueType="num">
                                      <p:cBhvr>
                                        <p:cTn id="36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9"/>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20"/>
                                        </p:tgtEl>
                                        <p:attrNameLst>
                                          <p:attrName>ppt_w</p:attrName>
                                        </p:attrNameLst>
                                      </p:cBhvr>
                                      <p:tavLst>
                                        <p:tav tm="0">
                                          <p:val>
                                            <p:strVal val="ppt_w"/>
                                          </p:val>
                                        </p:tav>
                                        <p:tav tm="100000">
                                          <p:val>
                                            <p:strVal val="ppt_w"/>
                                          </p:val>
                                        </p:tav>
                                      </p:tavLst>
                                    </p:anim>
                                    <p:anim calcmode="lin" valueType="num">
                                      <p:cBhvr>
                                        <p:cTn id="36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0"/>
                                        </p:tgtEl>
                                        <p:attrNameLst>
                                          <p:attrName>style.visibility</p:attrName>
                                        </p:attrNameLst>
                                      </p:cBhvr>
                                      <p:to>
                                        <p:strVal val="hidden"/>
                                      </p:to>
                                    </p:set>
                                  </p:childTnLst>
                                </p:cTn>
                              </p:par>
                              <p:par>
                                <p:cTn id="368" presetID="17" presetClass="entr" presetSubtype="10"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3000" fill="hold"/>
                                        <p:tgtEl>
                                          <p:spTgt spid="2"/>
                                        </p:tgtEl>
                                        <p:attrNameLst>
                                          <p:attrName>ppt_w</p:attrName>
                                        </p:attrNameLst>
                                      </p:cBhvr>
                                      <p:tavLst>
                                        <p:tav tm="0">
                                          <p:val>
                                            <p:fltVal val="0"/>
                                          </p:val>
                                        </p:tav>
                                        <p:tav tm="100000">
                                          <p:val>
                                            <p:strVal val="#ppt_w"/>
                                          </p:val>
                                        </p:tav>
                                      </p:tavLst>
                                    </p:anim>
                                    <p:anim calcmode="lin" valueType="num">
                                      <p:cBhvr>
                                        <p:cTn id="371"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2000">
              <a:srgbClr val="993366"/>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e5c7edee.png"/>
          <p:cNvPicPr>
            <a:picLocks noChangeAspect="1"/>
          </p:cNvPicPr>
          <p:nvPr/>
        </p:nvPicPr>
        <p:blipFill>
          <a:blip r:embed="rId2"/>
          <a:stretch>
            <a:fillRect/>
          </a:stretch>
        </p:blipFill>
        <p:spPr>
          <a:xfrm>
            <a:off x="1500166" y="0"/>
            <a:ext cx="7024506" cy="5143500"/>
          </a:xfrm>
          <a:prstGeom prst="rect">
            <a:avLst/>
          </a:prstGeom>
        </p:spPr>
      </p:pic>
      <p:sp>
        <p:nvSpPr>
          <p:cNvPr id="4" name="3 CuadroTexto"/>
          <p:cNvSpPr txBox="1"/>
          <p:nvPr/>
        </p:nvSpPr>
        <p:spPr>
          <a:xfrm>
            <a:off x="2214546" y="2143122"/>
            <a:ext cx="3571900" cy="1323439"/>
          </a:xfrm>
          <a:prstGeom prst="rect">
            <a:avLst/>
          </a:prstGeom>
          <a:noFill/>
        </p:spPr>
        <p:txBody>
          <a:bodyPr wrap="square" rtlCol="0">
            <a:spAutoFit/>
          </a:bodyPr>
          <a:lstStyle/>
          <a:p>
            <a:pPr algn="ctr"/>
            <a:r>
              <a:rPr lang="es-PE" sz="2000" dirty="0" smtClean="0">
                <a:solidFill>
                  <a:schemeClr val="bg1"/>
                </a:solidFill>
              </a:rPr>
              <a:t> </a:t>
            </a:r>
            <a:r>
              <a:rPr lang="es-PE" sz="2000" dirty="0" smtClean="0"/>
              <a:t>“No hacemos fotos con nuestras cámaras. Las hacemos con nuestro corazón y las hacemos con nuestras mentes, y la cámara no es más que una herramienta”.</a:t>
            </a:r>
            <a:endParaRPr lang="es-PE" sz="2800" dirty="0"/>
          </a:p>
        </p:txBody>
      </p:sp>
      <p:sp>
        <p:nvSpPr>
          <p:cNvPr id="5" name="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839713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Intercalar"/>
          <p:cNvSpPr/>
          <p:nvPr/>
        </p:nvSpPr>
        <p:spPr>
          <a:xfrm>
            <a:off x="4071934" y="-857250"/>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Intercalar"/>
          <p:cNvSpPr/>
          <p:nvPr/>
        </p:nvSpPr>
        <p:spPr>
          <a:xfrm rot="7920108">
            <a:off x="3957011" y="-932921"/>
            <a:ext cx="1019709" cy="7066197"/>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6370369">
            <a:off x="4105098" y="-870045"/>
            <a:ext cx="928694" cy="7014742"/>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3100599">
            <a:off x="3977094" y="-863563"/>
            <a:ext cx="995899" cy="697885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19998179">
            <a:off x="4093975" y="-831744"/>
            <a:ext cx="928694" cy="6996824"/>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389734">
            <a:off x="4025933" y="-763499"/>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4658553">
            <a:off x="4056122" y="-812829"/>
            <a:ext cx="928694" cy="6858000"/>
          </a:xfrm>
          <a:prstGeom prst="flowChartCollate">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10 Imagen" descr="espiral_png_by_malenyesotelo-d5frr4c.png"/>
          <p:cNvPicPr>
            <a:picLocks noChangeAspect="1"/>
          </p:cNvPicPr>
          <p:nvPr/>
        </p:nvPicPr>
        <p:blipFill>
          <a:blip r:embed="rId4" cstate="print">
            <a:duotone>
              <a:schemeClr val="accent6">
                <a:shade val="45000"/>
                <a:satMod val="135000"/>
              </a:schemeClr>
              <a:prstClr val="white"/>
            </a:duotone>
            <a:lum contrast="40000"/>
          </a:blip>
          <a:stretch>
            <a:fillRect/>
          </a:stretch>
        </p:blipFill>
        <p:spPr>
          <a:xfrm>
            <a:off x="4000496" y="2071684"/>
            <a:ext cx="1092854" cy="1047281"/>
          </a:xfrm>
          <a:prstGeom prst="ellipse">
            <a:avLst/>
          </a:prstGeom>
          <a:blipFill>
            <a:blip r:embed="rId5" cstate="print">
              <a:duotone>
                <a:schemeClr val="accent6">
                  <a:shade val="45000"/>
                  <a:satMod val="135000"/>
                </a:schemeClr>
                <a:prstClr val="white"/>
              </a:duotone>
              <a:lum contrast="40000"/>
            </a:blip>
            <a:stretch>
              <a:fillRect/>
            </a:stretch>
          </a:blipFill>
          <a:effectLst/>
          <a:scene3d>
            <a:camera prst="orthographicFront"/>
            <a:lightRig rig="threePt" dir="t"/>
          </a:scene3d>
          <a:sp3d>
            <a:bevelT w="152400" h="50800" prst="softRound"/>
          </a:sp3d>
        </p:spPr>
      </p:pic>
      <p:sp>
        <p:nvSpPr>
          <p:cNvPr id="12" name="11 Rectángulo"/>
          <p:cNvSpPr/>
          <p:nvPr/>
        </p:nvSpPr>
        <p:spPr>
          <a:xfrm>
            <a:off x="-285784" y="-857274"/>
            <a:ext cx="9715568" cy="6858048"/>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23" presetClass="exit" presetSubtype="544" fill="hold" grpId="2" nodeType="withEffect">
                                  <p:stCondLst>
                                    <p:cond delay="0"/>
                                  </p:stCondLst>
                                  <p:childTnLst>
                                    <p:anim calcmode="lin" valueType="num">
                                      <p:cBhvr>
                                        <p:cTn id="72" dur="2000"/>
                                        <p:tgtEl>
                                          <p:spTgt spid="4"/>
                                        </p:tgtEl>
                                        <p:attrNameLst>
                                          <p:attrName>ppt_w</p:attrName>
                                        </p:attrNameLst>
                                      </p:cBhvr>
                                      <p:tavLst>
                                        <p:tav tm="0">
                                          <p:val>
                                            <p:strVal val="ppt_w"/>
                                          </p:val>
                                        </p:tav>
                                        <p:tav tm="100000">
                                          <p:val>
                                            <p:fltVal val="0"/>
                                          </p:val>
                                        </p:tav>
                                      </p:tavLst>
                                    </p:anim>
                                    <p:anim calcmode="lin" valueType="num">
                                      <p:cBhvr>
                                        <p:cTn id="73" dur="2000"/>
                                        <p:tgtEl>
                                          <p:spTgt spid="4"/>
                                        </p:tgtEl>
                                        <p:attrNameLst>
                                          <p:attrName>ppt_h</p:attrName>
                                        </p:attrNameLst>
                                      </p:cBhvr>
                                      <p:tavLst>
                                        <p:tav tm="0">
                                          <p:val>
                                            <p:strVal val="ppt_h"/>
                                          </p:val>
                                        </p:tav>
                                        <p:tav tm="100000">
                                          <p:val>
                                            <p:fltVal val="0"/>
                                          </p:val>
                                        </p:tav>
                                      </p:tavLst>
                                    </p:anim>
                                    <p:anim calcmode="lin" valueType="num">
                                      <p:cBhvr>
                                        <p:cTn id="74" dur="2000"/>
                                        <p:tgtEl>
                                          <p:spTgt spid="4"/>
                                        </p:tgtEl>
                                        <p:attrNameLst>
                                          <p:attrName>ppt_x</p:attrName>
                                        </p:attrNameLst>
                                      </p:cBhvr>
                                      <p:tavLst>
                                        <p:tav tm="0">
                                          <p:val>
                                            <p:strVal val="ppt_x"/>
                                          </p:val>
                                        </p:tav>
                                        <p:tav tm="100000">
                                          <p:val>
                                            <p:fltVal val="0.5"/>
                                          </p:val>
                                        </p:tav>
                                      </p:tavLst>
                                    </p:anim>
                                    <p:anim calcmode="lin" valueType="num">
                                      <p:cBhvr>
                                        <p:cTn id="75" dur="2000"/>
                                        <p:tgtEl>
                                          <p:spTgt spid="4"/>
                                        </p:tgtEl>
                                        <p:attrNameLst>
                                          <p:attrName>ppt_y</p:attrName>
                                        </p:attrNameLst>
                                      </p:cBhvr>
                                      <p:tavLst>
                                        <p:tav tm="0">
                                          <p:val>
                                            <p:strVal val="ppt_y"/>
                                          </p:val>
                                        </p:tav>
                                        <p:tav tm="100000">
                                          <p:val>
                                            <p:fltVal val="0.5"/>
                                          </p:val>
                                        </p:tav>
                                      </p:tavLst>
                                    </p:anim>
                                    <p:set>
                                      <p:cBhvr>
                                        <p:cTn id="76" dur="1" fill="hold">
                                          <p:stCondLst>
                                            <p:cond delay="1999"/>
                                          </p:stCondLst>
                                        </p:cTn>
                                        <p:tgtEl>
                                          <p:spTgt spid="4"/>
                                        </p:tgtEl>
                                        <p:attrNameLst>
                                          <p:attrName>style.visibility</p:attrName>
                                        </p:attrNameLst>
                                      </p:cBhvr>
                                      <p:to>
                                        <p:strVal val="hidden"/>
                                      </p:to>
                                    </p:set>
                                  </p:childTnLst>
                                </p:cTn>
                              </p:par>
                              <p:par>
                                <p:cTn id="77" presetID="23" presetClass="exit" presetSubtype="544" fill="hold" grpId="2" nodeType="withEffect">
                                  <p:stCondLst>
                                    <p:cond delay="0"/>
                                  </p:stCondLst>
                                  <p:childTnLst>
                                    <p:anim calcmode="lin" valueType="num">
                                      <p:cBhvr>
                                        <p:cTn id="78" dur="2000"/>
                                        <p:tgtEl>
                                          <p:spTgt spid="5"/>
                                        </p:tgtEl>
                                        <p:attrNameLst>
                                          <p:attrName>ppt_w</p:attrName>
                                        </p:attrNameLst>
                                      </p:cBhvr>
                                      <p:tavLst>
                                        <p:tav tm="0">
                                          <p:val>
                                            <p:strVal val="ppt_w"/>
                                          </p:val>
                                        </p:tav>
                                        <p:tav tm="100000">
                                          <p:val>
                                            <p:fltVal val="0"/>
                                          </p:val>
                                        </p:tav>
                                      </p:tavLst>
                                    </p:anim>
                                    <p:anim calcmode="lin" valueType="num">
                                      <p:cBhvr>
                                        <p:cTn id="79" dur="2000"/>
                                        <p:tgtEl>
                                          <p:spTgt spid="5"/>
                                        </p:tgtEl>
                                        <p:attrNameLst>
                                          <p:attrName>ppt_h</p:attrName>
                                        </p:attrNameLst>
                                      </p:cBhvr>
                                      <p:tavLst>
                                        <p:tav tm="0">
                                          <p:val>
                                            <p:strVal val="ppt_h"/>
                                          </p:val>
                                        </p:tav>
                                        <p:tav tm="100000">
                                          <p:val>
                                            <p:fltVal val="0"/>
                                          </p:val>
                                        </p:tav>
                                      </p:tavLst>
                                    </p:anim>
                                    <p:anim calcmode="lin" valueType="num">
                                      <p:cBhvr>
                                        <p:cTn id="80" dur="2000"/>
                                        <p:tgtEl>
                                          <p:spTgt spid="5"/>
                                        </p:tgtEl>
                                        <p:attrNameLst>
                                          <p:attrName>ppt_x</p:attrName>
                                        </p:attrNameLst>
                                      </p:cBhvr>
                                      <p:tavLst>
                                        <p:tav tm="0">
                                          <p:val>
                                            <p:strVal val="ppt_x"/>
                                          </p:val>
                                        </p:tav>
                                        <p:tav tm="100000">
                                          <p:val>
                                            <p:fltVal val="0.5"/>
                                          </p:val>
                                        </p:tav>
                                      </p:tavLst>
                                    </p:anim>
                                    <p:anim calcmode="lin" valueType="num">
                                      <p:cBhvr>
                                        <p:cTn id="81" dur="2000"/>
                                        <p:tgtEl>
                                          <p:spTgt spid="5"/>
                                        </p:tgtEl>
                                        <p:attrNameLst>
                                          <p:attrName>ppt_y</p:attrName>
                                        </p:attrNameLst>
                                      </p:cBhvr>
                                      <p:tavLst>
                                        <p:tav tm="0">
                                          <p:val>
                                            <p:strVal val="ppt_y"/>
                                          </p:val>
                                        </p:tav>
                                        <p:tav tm="100000">
                                          <p:val>
                                            <p:fltVal val="0.5"/>
                                          </p:val>
                                        </p:tav>
                                      </p:tavLst>
                                    </p:anim>
                                    <p:set>
                                      <p:cBhvr>
                                        <p:cTn id="82" dur="1" fill="hold">
                                          <p:stCondLst>
                                            <p:cond delay="1999"/>
                                          </p:stCondLst>
                                        </p:cTn>
                                        <p:tgtEl>
                                          <p:spTgt spid="5"/>
                                        </p:tgtEl>
                                        <p:attrNameLst>
                                          <p:attrName>style.visibility</p:attrName>
                                        </p:attrNameLst>
                                      </p:cBhvr>
                                      <p:to>
                                        <p:strVal val="hidden"/>
                                      </p:to>
                                    </p:set>
                                  </p:childTnLst>
                                </p:cTn>
                              </p:par>
                              <p:par>
                                <p:cTn id="83" presetID="23" presetClass="exit" presetSubtype="544" fill="hold" grpId="2" nodeType="withEffect">
                                  <p:stCondLst>
                                    <p:cond delay="0"/>
                                  </p:stCondLst>
                                  <p:childTnLst>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fltVal val="0"/>
                                          </p:val>
                                        </p:tav>
                                      </p:tavLst>
                                    </p:anim>
                                    <p:anim calcmode="lin" valueType="num">
                                      <p:cBhvr>
                                        <p:cTn id="86" dur="2000"/>
                                        <p:tgtEl>
                                          <p:spTgt spid="6"/>
                                        </p:tgtEl>
                                        <p:attrNameLst>
                                          <p:attrName>ppt_x</p:attrName>
                                        </p:attrNameLst>
                                      </p:cBhvr>
                                      <p:tavLst>
                                        <p:tav tm="0">
                                          <p:val>
                                            <p:strVal val="ppt_x"/>
                                          </p:val>
                                        </p:tav>
                                        <p:tav tm="100000">
                                          <p:val>
                                            <p:fltVal val="0.5"/>
                                          </p:val>
                                        </p:tav>
                                      </p:tavLst>
                                    </p:anim>
                                    <p:anim calcmode="lin" valueType="num">
                                      <p:cBhvr>
                                        <p:cTn id="87" dur="2000"/>
                                        <p:tgtEl>
                                          <p:spTgt spid="6"/>
                                        </p:tgtEl>
                                        <p:attrNameLst>
                                          <p:attrName>ppt_y</p:attrName>
                                        </p:attrNameLst>
                                      </p:cBhvr>
                                      <p:tavLst>
                                        <p:tav tm="0">
                                          <p:val>
                                            <p:strVal val="ppt_y"/>
                                          </p:val>
                                        </p:tav>
                                        <p:tav tm="100000">
                                          <p:val>
                                            <p:fltVal val="0.5"/>
                                          </p:val>
                                        </p:tav>
                                      </p:tavLst>
                                    </p:anim>
                                    <p:set>
                                      <p:cBhvr>
                                        <p:cTn id="88" dur="1" fill="hold">
                                          <p:stCondLst>
                                            <p:cond delay="1999"/>
                                          </p:stCondLst>
                                        </p:cTn>
                                        <p:tgtEl>
                                          <p:spTgt spid="6"/>
                                        </p:tgtEl>
                                        <p:attrNameLst>
                                          <p:attrName>style.visibility</p:attrName>
                                        </p:attrNameLst>
                                      </p:cBhvr>
                                      <p:to>
                                        <p:strVal val="hidden"/>
                                      </p:to>
                                    </p:set>
                                  </p:childTnLst>
                                </p:cTn>
                              </p:par>
                              <p:par>
                                <p:cTn id="89" presetID="23" presetClass="exit" presetSubtype="544" fill="hold" grpId="2" nodeType="withEffect">
                                  <p:stCondLst>
                                    <p:cond delay="0"/>
                                  </p:stCondLst>
                                  <p:childTnLst>
                                    <p:anim calcmode="lin" valueType="num">
                                      <p:cBhvr>
                                        <p:cTn id="90" dur="2000"/>
                                        <p:tgtEl>
                                          <p:spTgt spid="7"/>
                                        </p:tgtEl>
                                        <p:attrNameLst>
                                          <p:attrName>ppt_w</p:attrName>
                                        </p:attrNameLst>
                                      </p:cBhvr>
                                      <p:tavLst>
                                        <p:tav tm="0">
                                          <p:val>
                                            <p:strVal val="ppt_w"/>
                                          </p:val>
                                        </p:tav>
                                        <p:tav tm="100000">
                                          <p:val>
                                            <p:fltVal val="0"/>
                                          </p:val>
                                        </p:tav>
                                      </p:tavLst>
                                    </p:anim>
                                    <p:anim calcmode="lin" valueType="num">
                                      <p:cBhvr>
                                        <p:cTn id="91" dur="2000"/>
                                        <p:tgtEl>
                                          <p:spTgt spid="7"/>
                                        </p:tgtEl>
                                        <p:attrNameLst>
                                          <p:attrName>ppt_h</p:attrName>
                                        </p:attrNameLst>
                                      </p:cBhvr>
                                      <p:tavLst>
                                        <p:tav tm="0">
                                          <p:val>
                                            <p:strVal val="ppt_h"/>
                                          </p:val>
                                        </p:tav>
                                        <p:tav tm="100000">
                                          <p:val>
                                            <p:fltVal val="0"/>
                                          </p:val>
                                        </p:tav>
                                      </p:tavLst>
                                    </p:anim>
                                    <p:anim calcmode="lin" valueType="num">
                                      <p:cBhvr>
                                        <p:cTn id="92" dur="2000"/>
                                        <p:tgtEl>
                                          <p:spTgt spid="7"/>
                                        </p:tgtEl>
                                        <p:attrNameLst>
                                          <p:attrName>ppt_x</p:attrName>
                                        </p:attrNameLst>
                                      </p:cBhvr>
                                      <p:tavLst>
                                        <p:tav tm="0">
                                          <p:val>
                                            <p:strVal val="ppt_x"/>
                                          </p:val>
                                        </p:tav>
                                        <p:tav tm="100000">
                                          <p:val>
                                            <p:fltVal val="0.5"/>
                                          </p:val>
                                        </p:tav>
                                      </p:tavLst>
                                    </p:anim>
                                    <p:anim calcmode="lin" valueType="num">
                                      <p:cBhvr>
                                        <p:cTn id="93" dur="2000"/>
                                        <p:tgtEl>
                                          <p:spTgt spid="7"/>
                                        </p:tgtEl>
                                        <p:attrNameLst>
                                          <p:attrName>ppt_y</p:attrName>
                                        </p:attrNameLst>
                                      </p:cBhvr>
                                      <p:tavLst>
                                        <p:tav tm="0">
                                          <p:val>
                                            <p:strVal val="ppt_y"/>
                                          </p:val>
                                        </p:tav>
                                        <p:tav tm="100000">
                                          <p:val>
                                            <p:fltVal val="0.5"/>
                                          </p:val>
                                        </p:tav>
                                      </p:tavLst>
                                    </p:anim>
                                    <p:set>
                                      <p:cBhvr>
                                        <p:cTn id="94" dur="1" fill="hold">
                                          <p:stCondLst>
                                            <p:cond delay="1999"/>
                                          </p:stCondLst>
                                        </p:cTn>
                                        <p:tgtEl>
                                          <p:spTgt spid="7"/>
                                        </p:tgtEl>
                                        <p:attrNameLst>
                                          <p:attrName>style.visibility</p:attrName>
                                        </p:attrNameLst>
                                      </p:cBhvr>
                                      <p:to>
                                        <p:strVal val="hidden"/>
                                      </p:to>
                                    </p:set>
                                  </p:childTnLst>
                                </p:cTn>
                              </p:par>
                              <p:par>
                                <p:cTn id="95" presetID="23" presetClass="exit" presetSubtype="544" fill="hold" grpId="2" nodeType="withEffect">
                                  <p:stCondLst>
                                    <p:cond delay="0"/>
                                  </p:stCondLst>
                                  <p:childTnLst>
                                    <p:anim calcmode="lin" valueType="num">
                                      <p:cBhvr>
                                        <p:cTn id="96" dur="2000"/>
                                        <p:tgtEl>
                                          <p:spTgt spid="8"/>
                                        </p:tgtEl>
                                        <p:attrNameLst>
                                          <p:attrName>ppt_w</p:attrName>
                                        </p:attrNameLst>
                                      </p:cBhvr>
                                      <p:tavLst>
                                        <p:tav tm="0">
                                          <p:val>
                                            <p:strVal val="ppt_w"/>
                                          </p:val>
                                        </p:tav>
                                        <p:tav tm="100000">
                                          <p:val>
                                            <p:fltVal val="0"/>
                                          </p:val>
                                        </p:tav>
                                      </p:tavLst>
                                    </p:anim>
                                    <p:anim calcmode="lin" valueType="num">
                                      <p:cBhvr>
                                        <p:cTn id="97" dur="2000"/>
                                        <p:tgtEl>
                                          <p:spTgt spid="8"/>
                                        </p:tgtEl>
                                        <p:attrNameLst>
                                          <p:attrName>ppt_h</p:attrName>
                                        </p:attrNameLst>
                                      </p:cBhvr>
                                      <p:tavLst>
                                        <p:tav tm="0">
                                          <p:val>
                                            <p:strVal val="ppt_h"/>
                                          </p:val>
                                        </p:tav>
                                        <p:tav tm="100000">
                                          <p:val>
                                            <p:fltVal val="0"/>
                                          </p:val>
                                        </p:tav>
                                      </p:tavLst>
                                    </p:anim>
                                    <p:anim calcmode="lin" valueType="num">
                                      <p:cBhvr>
                                        <p:cTn id="98" dur="2000"/>
                                        <p:tgtEl>
                                          <p:spTgt spid="8"/>
                                        </p:tgtEl>
                                        <p:attrNameLst>
                                          <p:attrName>ppt_x</p:attrName>
                                        </p:attrNameLst>
                                      </p:cBhvr>
                                      <p:tavLst>
                                        <p:tav tm="0">
                                          <p:val>
                                            <p:strVal val="ppt_x"/>
                                          </p:val>
                                        </p:tav>
                                        <p:tav tm="100000">
                                          <p:val>
                                            <p:fltVal val="0.5"/>
                                          </p:val>
                                        </p:tav>
                                      </p:tavLst>
                                    </p:anim>
                                    <p:anim calcmode="lin" valueType="num">
                                      <p:cBhvr>
                                        <p:cTn id="99" dur="2000"/>
                                        <p:tgtEl>
                                          <p:spTgt spid="8"/>
                                        </p:tgtEl>
                                        <p:attrNameLst>
                                          <p:attrName>ppt_y</p:attrName>
                                        </p:attrNameLst>
                                      </p:cBhvr>
                                      <p:tavLst>
                                        <p:tav tm="0">
                                          <p:val>
                                            <p:strVal val="ppt_y"/>
                                          </p:val>
                                        </p:tav>
                                        <p:tav tm="100000">
                                          <p:val>
                                            <p:fltVal val="0.5"/>
                                          </p:val>
                                        </p:tav>
                                      </p:tavLst>
                                    </p:anim>
                                    <p:set>
                                      <p:cBhvr>
                                        <p:cTn id="100" dur="1" fill="hold">
                                          <p:stCondLst>
                                            <p:cond delay="1999"/>
                                          </p:stCondLst>
                                        </p:cTn>
                                        <p:tgtEl>
                                          <p:spTgt spid="8"/>
                                        </p:tgtEl>
                                        <p:attrNameLst>
                                          <p:attrName>style.visibility</p:attrName>
                                        </p:attrNameLst>
                                      </p:cBhvr>
                                      <p:to>
                                        <p:strVal val="hidden"/>
                                      </p:to>
                                    </p:set>
                                  </p:childTnLst>
                                </p:cTn>
                              </p:par>
                              <p:par>
                                <p:cTn id="101" presetID="23" presetClass="exit" presetSubtype="544" fill="hold" grpId="2" nodeType="withEffect">
                                  <p:stCondLst>
                                    <p:cond delay="0"/>
                                  </p:stCondLst>
                                  <p:childTnLst>
                                    <p:anim calcmode="lin" valueType="num">
                                      <p:cBhvr>
                                        <p:cTn id="102" dur="2000"/>
                                        <p:tgtEl>
                                          <p:spTgt spid="9"/>
                                        </p:tgtEl>
                                        <p:attrNameLst>
                                          <p:attrName>ppt_w</p:attrName>
                                        </p:attrNameLst>
                                      </p:cBhvr>
                                      <p:tavLst>
                                        <p:tav tm="0">
                                          <p:val>
                                            <p:strVal val="ppt_w"/>
                                          </p:val>
                                        </p:tav>
                                        <p:tav tm="100000">
                                          <p:val>
                                            <p:fltVal val="0"/>
                                          </p:val>
                                        </p:tav>
                                      </p:tavLst>
                                    </p:anim>
                                    <p:anim calcmode="lin" valueType="num">
                                      <p:cBhvr>
                                        <p:cTn id="103" dur="2000"/>
                                        <p:tgtEl>
                                          <p:spTgt spid="9"/>
                                        </p:tgtEl>
                                        <p:attrNameLst>
                                          <p:attrName>ppt_h</p:attrName>
                                        </p:attrNameLst>
                                      </p:cBhvr>
                                      <p:tavLst>
                                        <p:tav tm="0">
                                          <p:val>
                                            <p:strVal val="ppt_h"/>
                                          </p:val>
                                        </p:tav>
                                        <p:tav tm="100000">
                                          <p:val>
                                            <p:fltVal val="0"/>
                                          </p:val>
                                        </p:tav>
                                      </p:tavLst>
                                    </p:anim>
                                    <p:anim calcmode="lin" valueType="num">
                                      <p:cBhvr>
                                        <p:cTn id="104" dur="2000"/>
                                        <p:tgtEl>
                                          <p:spTgt spid="9"/>
                                        </p:tgtEl>
                                        <p:attrNameLst>
                                          <p:attrName>ppt_x</p:attrName>
                                        </p:attrNameLst>
                                      </p:cBhvr>
                                      <p:tavLst>
                                        <p:tav tm="0">
                                          <p:val>
                                            <p:strVal val="ppt_x"/>
                                          </p:val>
                                        </p:tav>
                                        <p:tav tm="100000">
                                          <p:val>
                                            <p:fltVal val="0.5"/>
                                          </p:val>
                                        </p:tav>
                                      </p:tavLst>
                                    </p:anim>
                                    <p:anim calcmode="lin" valueType="num">
                                      <p:cBhvr>
                                        <p:cTn id="105" dur="2000"/>
                                        <p:tgtEl>
                                          <p:spTgt spid="9"/>
                                        </p:tgtEl>
                                        <p:attrNameLst>
                                          <p:attrName>ppt_y</p:attrName>
                                        </p:attrNameLst>
                                      </p:cBhvr>
                                      <p:tavLst>
                                        <p:tav tm="0">
                                          <p:val>
                                            <p:strVal val="ppt_y"/>
                                          </p:val>
                                        </p:tav>
                                        <p:tav tm="100000">
                                          <p:val>
                                            <p:fltVal val="0.5"/>
                                          </p:val>
                                        </p:tav>
                                      </p:tavLst>
                                    </p:anim>
                                    <p:set>
                                      <p:cBhvr>
                                        <p:cTn id="106" dur="1" fill="hold">
                                          <p:stCondLst>
                                            <p:cond delay="1999"/>
                                          </p:stCondLst>
                                        </p:cTn>
                                        <p:tgtEl>
                                          <p:spTgt spid="9"/>
                                        </p:tgtEl>
                                        <p:attrNameLst>
                                          <p:attrName>style.visibility</p:attrName>
                                        </p:attrNameLst>
                                      </p:cBhvr>
                                      <p:to>
                                        <p:strVal val="hidden"/>
                                      </p:to>
                                    </p:set>
                                  </p:childTnLst>
                                </p:cTn>
                              </p:par>
                              <p:par>
                                <p:cTn id="107" presetID="23" presetClass="exit" presetSubtype="544" fill="hold" grpId="2" nodeType="withEffect">
                                  <p:stCondLst>
                                    <p:cond delay="0"/>
                                  </p:stCondLst>
                                  <p:childTnLst>
                                    <p:anim calcmode="lin" valueType="num">
                                      <p:cBhvr>
                                        <p:cTn id="108" dur="2000"/>
                                        <p:tgtEl>
                                          <p:spTgt spid="10"/>
                                        </p:tgtEl>
                                        <p:attrNameLst>
                                          <p:attrName>ppt_w</p:attrName>
                                        </p:attrNameLst>
                                      </p:cBhvr>
                                      <p:tavLst>
                                        <p:tav tm="0">
                                          <p:val>
                                            <p:strVal val="ppt_w"/>
                                          </p:val>
                                        </p:tav>
                                        <p:tav tm="100000">
                                          <p:val>
                                            <p:fltVal val="0"/>
                                          </p:val>
                                        </p:tav>
                                      </p:tavLst>
                                    </p:anim>
                                    <p:anim calcmode="lin" valueType="num">
                                      <p:cBhvr>
                                        <p:cTn id="109" dur="2000"/>
                                        <p:tgtEl>
                                          <p:spTgt spid="10"/>
                                        </p:tgtEl>
                                        <p:attrNameLst>
                                          <p:attrName>ppt_h</p:attrName>
                                        </p:attrNameLst>
                                      </p:cBhvr>
                                      <p:tavLst>
                                        <p:tav tm="0">
                                          <p:val>
                                            <p:strVal val="ppt_h"/>
                                          </p:val>
                                        </p:tav>
                                        <p:tav tm="100000">
                                          <p:val>
                                            <p:fltVal val="0"/>
                                          </p:val>
                                        </p:tav>
                                      </p:tavLst>
                                    </p:anim>
                                    <p:anim calcmode="lin" valueType="num">
                                      <p:cBhvr>
                                        <p:cTn id="110" dur="2000"/>
                                        <p:tgtEl>
                                          <p:spTgt spid="10"/>
                                        </p:tgtEl>
                                        <p:attrNameLst>
                                          <p:attrName>ppt_x</p:attrName>
                                        </p:attrNameLst>
                                      </p:cBhvr>
                                      <p:tavLst>
                                        <p:tav tm="0">
                                          <p:val>
                                            <p:strVal val="ppt_x"/>
                                          </p:val>
                                        </p:tav>
                                        <p:tav tm="100000">
                                          <p:val>
                                            <p:fltVal val="0.5"/>
                                          </p:val>
                                        </p:tav>
                                      </p:tavLst>
                                    </p:anim>
                                    <p:anim calcmode="lin" valueType="num">
                                      <p:cBhvr>
                                        <p:cTn id="111" dur="2000"/>
                                        <p:tgtEl>
                                          <p:spTgt spid="10"/>
                                        </p:tgtEl>
                                        <p:attrNameLst>
                                          <p:attrName>ppt_y</p:attrName>
                                        </p:attrNameLst>
                                      </p:cBhvr>
                                      <p:tavLst>
                                        <p:tav tm="0">
                                          <p:val>
                                            <p:strVal val="ppt_y"/>
                                          </p:val>
                                        </p:tav>
                                        <p:tav tm="100000">
                                          <p:val>
                                            <p:fltVal val="0.5"/>
                                          </p:val>
                                        </p:tav>
                                      </p:tavLst>
                                    </p:anim>
                                    <p:set>
                                      <p:cBhvr>
                                        <p:cTn id="112" dur="1" fill="hold">
                                          <p:stCondLst>
                                            <p:cond delay="1999"/>
                                          </p:stCondLst>
                                        </p:cTn>
                                        <p:tgtEl>
                                          <p:spTgt spid="10"/>
                                        </p:tgtEl>
                                        <p:attrNameLst>
                                          <p:attrName>style.visibility</p:attrName>
                                        </p:attrNameLst>
                                      </p:cBhvr>
                                      <p:to>
                                        <p:strVal val="hidden"/>
                                      </p:to>
                                    </p:set>
                                  </p:childTnLst>
                                </p:cTn>
                              </p:par>
                              <p:par>
                                <p:cTn id="113" presetID="8" presetClass="emph" presetSubtype="0" fill="hold" grpId="3" nodeType="withEffect">
                                  <p:stCondLst>
                                    <p:cond delay="0"/>
                                  </p:stCondLst>
                                  <p:childTnLst>
                                    <p:animRot by="21600000">
                                      <p:cBhvr>
                                        <p:cTn id="114" dur="2000" fill="hold"/>
                                        <p:tgtEl>
                                          <p:spTgt spid="4"/>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1"/>
                                        </p:tgtEl>
                                        <p:attrNameLst>
                                          <p:attrName>r</p:attrName>
                                        </p:attrNameLst>
                                      </p:cBhvr>
                                    </p:animRo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strVal val="4/3*#ppt_w"/>
                                          </p:val>
                                        </p:tav>
                                        <p:tav tm="100000">
                                          <p:val>
                                            <p:strVal val="#ppt_w"/>
                                          </p:val>
                                        </p:tav>
                                      </p:tavLst>
                                    </p:anim>
                                    <p:anim calcmode="lin" valueType="num">
                                      <p:cBhvr>
                                        <p:cTn id="138" dur="2000" fill="hold"/>
                                        <p:tgtEl>
                                          <p:spTgt spid="2"/>
                                        </p:tgtEl>
                                        <p:attrNameLst>
                                          <p:attrName>ppt_h</p:attrName>
                                        </p:attrNameLst>
                                      </p:cBhvr>
                                      <p:tavLst>
                                        <p:tav tm="0">
                                          <p:val>
                                            <p:strVal val="4/3*#ppt_h"/>
                                          </p:val>
                                        </p:tav>
                                        <p:tav tm="100000">
                                          <p:val>
                                            <p:strVal val="#ppt_h"/>
                                          </p:val>
                                        </p:tav>
                                      </p:tavLst>
                                    </p:anim>
                                  </p:childTnLst>
                                </p:cTn>
                              </p:par>
                              <p:par>
                                <p:cTn id="139" presetID="21" presetClass="entr" presetSubtype="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wheel(2)">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stock-photo-2277027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a:off x="2928926" y="0"/>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flipH="1">
            <a:off x="4572000" y="0"/>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a:off x="2928926" y="50004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50004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1071570"/>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1071570"/>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57161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57161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2000264"/>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2000264"/>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500306"/>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500306"/>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3071834"/>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3071834"/>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571876"/>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571876"/>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421484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421484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285784" y="-214332"/>
            <a:ext cx="9715568" cy="6715172"/>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3"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linds(horizontal)">
                                      <p:cBhvr>
                                        <p:cTn id="81" dur="2000"/>
                                        <p:tgtEl>
                                          <p:spTgt spid="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linds(horizontal)">
                                      <p:cBhvr>
                                        <p:cTn id="84" dur="2000"/>
                                        <p:tgtEl>
                                          <p:spTgt spid="4"/>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horizontal)">
                                      <p:cBhvr>
                                        <p:cTn id="87" dur="2000"/>
                                        <p:tgtEl>
                                          <p:spTgt spid="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horizontal)">
                                      <p:cBhvr>
                                        <p:cTn id="90" dur="2000"/>
                                        <p:tgtEl>
                                          <p:spTgt spid="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linds(horizontal)">
                                      <p:cBhvr>
                                        <p:cTn id="93" dur="2000"/>
                                        <p:tgtEl>
                                          <p:spTgt spid="7"/>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linds(horizontal)">
                                      <p:cBhvr>
                                        <p:cTn id="96" dur="2000"/>
                                        <p:tgtEl>
                                          <p:spTgt spid="8"/>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linds(horizontal)">
                                      <p:cBhvr>
                                        <p:cTn id="99" dur="2000"/>
                                        <p:tgtEl>
                                          <p:spTgt spid="9"/>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linds(horizontal)">
                                      <p:cBhvr>
                                        <p:cTn id="102" dur="2000"/>
                                        <p:tgtEl>
                                          <p:spTgt spid="10"/>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linds(horizontal)">
                                      <p:cBhvr>
                                        <p:cTn id="105" dur="2000"/>
                                        <p:tgtEl>
                                          <p:spTgt spid="11"/>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horizontal)">
                                      <p:cBhvr>
                                        <p:cTn id="108" dur="2000"/>
                                        <p:tgtEl>
                                          <p:spTgt spid="12"/>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linds(horizontal)">
                                      <p:cBhvr>
                                        <p:cTn id="111" dur="2000"/>
                                        <p:tgtEl>
                                          <p:spTgt spid="13"/>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linds(horizontal)">
                                      <p:cBhvr>
                                        <p:cTn id="114" dur="2000"/>
                                        <p:tgtEl>
                                          <p:spTgt spid="14"/>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Effect transition="in" filter="blinds(horizontal)">
                                      <p:cBhvr>
                                        <p:cTn id="117" dur="2000"/>
                                        <p:tgtEl>
                                          <p:spTgt spid="15"/>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6"/>
                                        </p:tgtEl>
                                        <p:attrNameLst>
                                          <p:attrName>style.visibility</p:attrName>
                                        </p:attrNameLst>
                                      </p:cBhvr>
                                      <p:to>
                                        <p:strVal val="visible"/>
                                      </p:to>
                                    </p:set>
                                    <p:animEffect transition="in" filter="blinds(horizontal)">
                                      <p:cBhvr>
                                        <p:cTn id="120" dur="2000"/>
                                        <p:tgtEl>
                                          <p:spTgt spid="16"/>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blinds(horizontal)">
                                      <p:cBhvr>
                                        <p:cTn id="123" dur="2000"/>
                                        <p:tgtEl>
                                          <p:spTgt spid="17"/>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blinds(horizontal)">
                                      <p:cBhvr>
                                        <p:cTn id="126" dur="2000"/>
                                        <p:tgtEl>
                                          <p:spTgt spid="18"/>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blinds(horizontal)">
                                      <p:cBhvr>
                                        <p:cTn id="129" dur="2000"/>
                                        <p:tgtEl>
                                          <p:spTgt spid="19"/>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20"/>
                                        </p:tgtEl>
                                        <p:attrNameLst>
                                          <p:attrName>style.visibility</p:attrName>
                                        </p:attrNameLst>
                                      </p:cBhvr>
                                      <p:to>
                                        <p:strVal val="visible"/>
                                      </p:to>
                                    </p:set>
                                    <p:animEffect transition="in" filter="blinds(horizontal)">
                                      <p:cBhvr>
                                        <p:cTn id="132" dur="2000"/>
                                        <p:tgtEl>
                                          <p:spTgt spid="20"/>
                                        </p:tgtEl>
                                      </p:cBhvr>
                                    </p:animEffect>
                                  </p:childTnLst>
                                </p:cTn>
                              </p:par>
                            </p:childTnLst>
                          </p:cTn>
                        </p:par>
                        <p:par>
                          <p:cTn id="133" fill="hold">
                            <p:stCondLst>
                              <p:cond delay="2000"/>
                            </p:stCondLst>
                            <p:childTnLst>
                              <p:par>
                                <p:cTn id="134" presetID="2" presetClass="exit" presetSubtype="2" fill="hold" grpId="2" nodeType="afterEffect">
                                  <p:stCondLst>
                                    <p:cond delay="0"/>
                                  </p:stCondLst>
                                  <p:childTnLst>
                                    <p:anim calcmode="lin" valueType="num">
                                      <p:cBhvr additive="base">
                                        <p:cTn id="135" dur="2000"/>
                                        <p:tgtEl>
                                          <p:spTgt spid="3"/>
                                        </p:tgtEl>
                                        <p:attrNameLst>
                                          <p:attrName>ppt_x</p:attrName>
                                        </p:attrNameLst>
                                      </p:cBhvr>
                                      <p:tavLst>
                                        <p:tav tm="0">
                                          <p:val>
                                            <p:strVal val="ppt_x"/>
                                          </p:val>
                                        </p:tav>
                                        <p:tav tm="100000">
                                          <p:val>
                                            <p:strVal val="1+ppt_w/2"/>
                                          </p:val>
                                        </p:tav>
                                      </p:tavLst>
                                    </p:anim>
                                    <p:anim calcmode="lin" valueType="num">
                                      <p:cBhvr additive="base">
                                        <p:cTn id="136" dur="2000"/>
                                        <p:tgtEl>
                                          <p:spTgt spid="3"/>
                                        </p:tgtEl>
                                        <p:attrNameLst>
                                          <p:attrName>ppt_y</p:attrName>
                                        </p:attrNameLst>
                                      </p:cBhvr>
                                      <p:tavLst>
                                        <p:tav tm="0">
                                          <p:val>
                                            <p:strVal val="ppt_y"/>
                                          </p:val>
                                        </p:tav>
                                        <p:tav tm="100000">
                                          <p:val>
                                            <p:strVal val="ppt_y"/>
                                          </p:val>
                                        </p:tav>
                                      </p:tavLst>
                                    </p:anim>
                                    <p:set>
                                      <p:cBhvr>
                                        <p:cTn id="137" dur="1" fill="hold">
                                          <p:stCondLst>
                                            <p:cond delay="1999"/>
                                          </p:stCondLst>
                                        </p:cTn>
                                        <p:tgtEl>
                                          <p:spTgt spid="3"/>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2000"/>
                                        <p:tgtEl>
                                          <p:spTgt spid="5"/>
                                        </p:tgtEl>
                                        <p:attrNameLst>
                                          <p:attrName>ppt_x</p:attrName>
                                        </p:attrNameLst>
                                      </p:cBhvr>
                                      <p:tavLst>
                                        <p:tav tm="0">
                                          <p:val>
                                            <p:strVal val="ppt_x"/>
                                          </p:val>
                                        </p:tav>
                                        <p:tav tm="100000">
                                          <p:val>
                                            <p:strVal val="1+ppt_w/2"/>
                                          </p:val>
                                        </p:tav>
                                      </p:tavLst>
                                    </p:anim>
                                    <p:anim calcmode="lin" valueType="num">
                                      <p:cBhvr additive="base">
                                        <p:cTn id="140" dur="2000"/>
                                        <p:tgtEl>
                                          <p:spTgt spid="5"/>
                                        </p:tgtEl>
                                        <p:attrNameLst>
                                          <p:attrName>ppt_y</p:attrName>
                                        </p:attrNameLst>
                                      </p:cBhvr>
                                      <p:tavLst>
                                        <p:tav tm="0">
                                          <p:val>
                                            <p:strVal val="ppt_y"/>
                                          </p:val>
                                        </p:tav>
                                        <p:tav tm="100000">
                                          <p:val>
                                            <p:strVal val="ppt_y"/>
                                          </p:val>
                                        </p:tav>
                                      </p:tavLst>
                                    </p:anim>
                                    <p:set>
                                      <p:cBhvr>
                                        <p:cTn id="141" dur="1" fill="hold">
                                          <p:stCondLst>
                                            <p:cond delay="1999"/>
                                          </p:stCondLst>
                                        </p:cTn>
                                        <p:tgtEl>
                                          <p:spTgt spid="5"/>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2000"/>
                                        <p:tgtEl>
                                          <p:spTgt spid="7"/>
                                        </p:tgtEl>
                                        <p:attrNameLst>
                                          <p:attrName>ppt_x</p:attrName>
                                        </p:attrNameLst>
                                      </p:cBhvr>
                                      <p:tavLst>
                                        <p:tav tm="0">
                                          <p:val>
                                            <p:strVal val="ppt_x"/>
                                          </p:val>
                                        </p:tav>
                                        <p:tav tm="100000">
                                          <p:val>
                                            <p:strVal val="1+ppt_w/2"/>
                                          </p:val>
                                        </p:tav>
                                      </p:tavLst>
                                    </p:anim>
                                    <p:anim calcmode="lin" valueType="num">
                                      <p:cBhvr additive="base">
                                        <p:cTn id="144" dur="2000"/>
                                        <p:tgtEl>
                                          <p:spTgt spid="7"/>
                                        </p:tgtEl>
                                        <p:attrNameLst>
                                          <p:attrName>ppt_y</p:attrName>
                                        </p:attrNameLst>
                                      </p:cBhvr>
                                      <p:tavLst>
                                        <p:tav tm="0">
                                          <p:val>
                                            <p:strVal val="ppt_y"/>
                                          </p:val>
                                        </p:tav>
                                        <p:tav tm="100000">
                                          <p:val>
                                            <p:strVal val="ppt_y"/>
                                          </p:val>
                                        </p:tav>
                                      </p:tavLst>
                                    </p:anim>
                                    <p:set>
                                      <p:cBhvr>
                                        <p:cTn id="145" dur="1" fill="hold">
                                          <p:stCondLst>
                                            <p:cond delay="1999"/>
                                          </p:stCondLst>
                                        </p:cTn>
                                        <p:tgtEl>
                                          <p:spTgt spid="7"/>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2000"/>
                                        <p:tgtEl>
                                          <p:spTgt spid="9"/>
                                        </p:tgtEl>
                                        <p:attrNameLst>
                                          <p:attrName>ppt_x</p:attrName>
                                        </p:attrNameLst>
                                      </p:cBhvr>
                                      <p:tavLst>
                                        <p:tav tm="0">
                                          <p:val>
                                            <p:strVal val="ppt_x"/>
                                          </p:val>
                                        </p:tav>
                                        <p:tav tm="100000">
                                          <p:val>
                                            <p:strVal val="1+ppt_w/2"/>
                                          </p:val>
                                        </p:tav>
                                      </p:tavLst>
                                    </p:anim>
                                    <p:anim calcmode="lin" valueType="num">
                                      <p:cBhvr additive="base">
                                        <p:cTn id="148" dur="2000"/>
                                        <p:tgtEl>
                                          <p:spTgt spid="9"/>
                                        </p:tgtEl>
                                        <p:attrNameLst>
                                          <p:attrName>ppt_y</p:attrName>
                                        </p:attrNameLst>
                                      </p:cBhvr>
                                      <p:tavLst>
                                        <p:tav tm="0">
                                          <p:val>
                                            <p:strVal val="ppt_y"/>
                                          </p:val>
                                        </p:tav>
                                        <p:tav tm="100000">
                                          <p:val>
                                            <p:strVal val="ppt_y"/>
                                          </p:val>
                                        </p:tav>
                                      </p:tavLst>
                                    </p:anim>
                                    <p:set>
                                      <p:cBhvr>
                                        <p:cTn id="149" dur="1" fill="hold">
                                          <p:stCondLst>
                                            <p:cond delay="1999"/>
                                          </p:stCondLst>
                                        </p:cTn>
                                        <p:tgtEl>
                                          <p:spTgt spid="9"/>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1"/>
                                        </p:tgtEl>
                                        <p:attrNameLst>
                                          <p:attrName>ppt_x</p:attrName>
                                        </p:attrNameLst>
                                      </p:cBhvr>
                                      <p:tavLst>
                                        <p:tav tm="0">
                                          <p:val>
                                            <p:strVal val="ppt_x"/>
                                          </p:val>
                                        </p:tav>
                                        <p:tav tm="100000">
                                          <p:val>
                                            <p:strVal val="1+ppt_w/2"/>
                                          </p:val>
                                        </p:tav>
                                      </p:tavLst>
                                    </p:anim>
                                    <p:anim calcmode="lin" valueType="num">
                                      <p:cBhvr additive="base">
                                        <p:cTn id="152" dur="2000"/>
                                        <p:tgtEl>
                                          <p:spTgt spid="11"/>
                                        </p:tgtEl>
                                        <p:attrNameLst>
                                          <p:attrName>ppt_y</p:attrName>
                                        </p:attrNameLst>
                                      </p:cBhvr>
                                      <p:tavLst>
                                        <p:tav tm="0">
                                          <p:val>
                                            <p:strVal val="ppt_y"/>
                                          </p:val>
                                        </p:tav>
                                        <p:tav tm="100000">
                                          <p:val>
                                            <p:strVal val="ppt_y"/>
                                          </p:val>
                                        </p:tav>
                                      </p:tavLst>
                                    </p:anim>
                                    <p:set>
                                      <p:cBhvr>
                                        <p:cTn id="153" dur="1" fill="hold">
                                          <p:stCondLst>
                                            <p:cond delay="1999"/>
                                          </p:stCondLst>
                                        </p:cTn>
                                        <p:tgtEl>
                                          <p:spTgt spid="11"/>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13"/>
                                        </p:tgtEl>
                                        <p:attrNameLst>
                                          <p:attrName>ppt_x</p:attrName>
                                        </p:attrNameLst>
                                      </p:cBhvr>
                                      <p:tavLst>
                                        <p:tav tm="0">
                                          <p:val>
                                            <p:strVal val="ppt_x"/>
                                          </p:val>
                                        </p:tav>
                                        <p:tav tm="100000">
                                          <p:val>
                                            <p:strVal val="1+ppt_w/2"/>
                                          </p:val>
                                        </p:tav>
                                      </p:tavLst>
                                    </p:anim>
                                    <p:anim calcmode="lin" valueType="num">
                                      <p:cBhvr additive="base">
                                        <p:cTn id="156" dur="2000"/>
                                        <p:tgtEl>
                                          <p:spTgt spid="13"/>
                                        </p:tgtEl>
                                        <p:attrNameLst>
                                          <p:attrName>ppt_y</p:attrName>
                                        </p:attrNameLst>
                                      </p:cBhvr>
                                      <p:tavLst>
                                        <p:tav tm="0">
                                          <p:val>
                                            <p:strVal val="ppt_y"/>
                                          </p:val>
                                        </p:tav>
                                        <p:tav tm="100000">
                                          <p:val>
                                            <p:strVal val="ppt_y"/>
                                          </p:val>
                                        </p:tav>
                                      </p:tavLst>
                                    </p:anim>
                                    <p:set>
                                      <p:cBhvr>
                                        <p:cTn id="157" dur="1" fill="hold">
                                          <p:stCondLst>
                                            <p:cond delay="1999"/>
                                          </p:stCondLst>
                                        </p:cTn>
                                        <p:tgtEl>
                                          <p:spTgt spid="13"/>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15"/>
                                        </p:tgtEl>
                                        <p:attrNameLst>
                                          <p:attrName>ppt_x</p:attrName>
                                        </p:attrNameLst>
                                      </p:cBhvr>
                                      <p:tavLst>
                                        <p:tav tm="0">
                                          <p:val>
                                            <p:strVal val="ppt_x"/>
                                          </p:val>
                                        </p:tav>
                                        <p:tav tm="100000">
                                          <p:val>
                                            <p:strVal val="1+ppt_w/2"/>
                                          </p:val>
                                        </p:tav>
                                      </p:tavLst>
                                    </p:anim>
                                    <p:anim calcmode="lin" valueType="num">
                                      <p:cBhvr additive="base">
                                        <p:cTn id="160" dur="2000"/>
                                        <p:tgtEl>
                                          <p:spTgt spid="15"/>
                                        </p:tgtEl>
                                        <p:attrNameLst>
                                          <p:attrName>ppt_y</p:attrName>
                                        </p:attrNameLst>
                                      </p:cBhvr>
                                      <p:tavLst>
                                        <p:tav tm="0">
                                          <p:val>
                                            <p:strVal val="ppt_y"/>
                                          </p:val>
                                        </p:tav>
                                        <p:tav tm="100000">
                                          <p:val>
                                            <p:strVal val="ppt_y"/>
                                          </p:val>
                                        </p:tav>
                                      </p:tavLst>
                                    </p:anim>
                                    <p:set>
                                      <p:cBhvr>
                                        <p:cTn id="161" dur="1" fill="hold">
                                          <p:stCondLst>
                                            <p:cond delay="1999"/>
                                          </p:stCondLst>
                                        </p:cTn>
                                        <p:tgtEl>
                                          <p:spTgt spid="15"/>
                                        </p:tgtEl>
                                        <p:attrNameLst>
                                          <p:attrName>style.visibility</p:attrName>
                                        </p:attrNameLst>
                                      </p:cBhvr>
                                      <p:to>
                                        <p:strVal val="hidden"/>
                                      </p:to>
                                    </p:set>
                                  </p:childTnLst>
                                </p:cTn>
                              </p:par>
                              <p:par>
                                <p:cTn id="162" presetID="2" presetClass="exit" presetSubtype="2" fill="hold" grpId="2" nodeType="withEffect">
                                  <p:stCondLst>
                                    <p:cond delay="0"/>
                                  </p:stCondLst>
                                  <p:childTnLst>
                                    <p:anim calcmode="lin" valueType="num">
                                      <p:cBhvr additive="base">
                                        <p:cTn id="163" dur="2000"/>
                                        <p:tgtEl>
                                          <p:spTgt spid="17"/>
                                        </p:tgtEl>
                                        <p:attrNameLst>
                                          <p:attrName>ppt_x</p:attrName>
                                        </p:attrNameLst>
                                      </p:cBhvr>
                                      <p:tavLst>
                                        <p:tav tm="0">
                                          <p:val>
                                            <p:strVal val="ppt_x"/>
                                          </p:val>
                                        </p:tav>
                                        <p:tav tm="100000">
                                          <p:val>
                                            <p:strVal val="1+ppt_w/2"/>
                                          </p:val>
                                        </p:tav>
                                      </p:tavLst>
                                    </p:anim>
                                    <p:anim calcmode="lin" valueType="num">
                                      <p:cBhvr additive="base">
                                        <p:cTn id="164" dur="2000"/>
                                        <p:tgtEl>
                                          <p:spTgt spid="17"/>
                                        </p:tgtEl>
                                        <p:attrNameLst>
                                          <p:attrName>ppt_y</p:attrName>
                                        </p:attrNameLst>
                                      </p:cBhvr>
                                      <p:tavLst>
                                        <p:tav tm="0">
                                          <p:val>
                                            <p:strVal val="ppt_y"/>
                                          </p:val>
                                        </p:tav>
                                        <p:tav tm="100000">
                                          <p:val>
                                            <p:strVal val="ppt_y"/>
                                          </p:val>
                                        </p:tav>
                                      </p:tavLst>
                                    </p:anim>
                                    <p:set>
                                      <p:cBhvr>
                                        <p:cTn id="165" dur="1" fill="hold">
                                          <p:stCondLst>
                                            <p:cond delay="1999"/>
                                          </p:stCondLst>
                                        </p:cTn>
                                        <p:tgtEl>
                                          <p:spTgt spid="17"/>
                                        </p:tgtEl>
                                        <p:attrNameLst>
                                          <p:attrName>style.visibility</p:attrName>
                                        </p:attrNameLst>
                                      </p:cBhvr>
                                      <p:to>
                                        <p:strVal val="hidden"/>
                                      </p:to>
                                    </p:set>
                                  </p:childTnLst>
                                </p:cTn>
                              </p:par>
                              <p:par>
                                <p:cTn id="166" presetID="2" presetClass="exit" presetSubtype="2" fill="hold" grpId="2" nodeType="withEffect">
                                  <p:stCondLst>
                                    <p:cond delay="0"/>
                                  </p:stCondLst>
                                  <p:childTnLst>
                                    <p:anim calcmode="lin" valueType="num">
                                      <p:cBhvr additive="base">
                                        <p:cTn id="167" dur="2000"/>
                                        <p:tgtEl>
                                          <p:spTgt spid="19"/>
                                        </p:tgtEl>
                                        <p:attrNameLst>
                                          <p:attrName>ppt_x</p:attrName>
                                        </p:attrNameLst>
                                      </p:cBhvr>
                                      <p:tavLst>
                                        <p:tav tm="0">
                                          <p:val>
                                            <p:strVal val="ppt_x"/>
                                          </p:val>
                                        </p:tav>
                                        <p:tav tm="100000">
                                          <p:val>
                                            <p:strVal val="1+ppt_w/2"/>
                                          </p:val>
                                        </p:tav>
                                      </p:tavLst>
                                    </p:anim>
                                    <p:anim calcmode="lin" valueType="num">
                                      <p:cBhvr additive="base">
                                        <p:cTn id="168" dur="2000"/>
                                        <p:tgtEl>
                                          <p:spTgt spid="19"/>
                                        </p:tgtEl>
                                        <p:attrNameLst>
                                          <p:attrName>ppt_y</p:attrName>
                                        </p:attrNameLst>
                                      </p:cBhvr>
                                      <p:tavLst>
                                        <p:tav tm="0">
                                          <p:val>
                                            <p:strVal val="ppt_y"/>
                                          </p:val>
                                        </p:tav>
                                        <p:tav tm="100000">
                                          <p:val>
                                            <p:strVal val="ppt_y"/>
                                          </p:val>
                                        </p:tav>
                                      </p:tavLst>
                                    </p:anim>
                                    <p:set>
                                      <p:cBhvr>
                                        <p:cTn id="169" dur="1" fill="hold">
                                          <p:stCondLst>
                                            <p:cond delay="1999"/>
                                          </p:stCondLst>
                                        </p:cTn>
                                        <p:tgtEl>
                                          <p:spTgt spid="19"/>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0-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6"/>
                                        </p:tgtEl>
                                        <p:attrNameLst>
                                          <p:attrName>ppt_x</p:attrName>
                                        </p:attrNameLst>
                                      </p:cBhvr>
                                      <p:tavLst>
                                        <p:tav tm="0">
                                          <p:val>
                                            <p:strVal val="ppt_x"/>
                                          </p:val>
                                        </p:tav>
                                        <p:tav tm="100000">
                                          <p:val>
                                            <p:strVal val="0-ppt_w/2"/>
                                          </p:val>
                                        </p:tav>
                                      </p:tavLst>
                                    </p:anim>
                                    <p:anim calcmode="lin" valueType="num">
                                      <p:cBhvr additive="base">
                                        <p:cTn id="176" dur="2000"/>
                                        <p:tgtEl>
                                          <p:spTgt spid="6"/>
                                        </p:tgtEl>
                                        <p:attrNameLst>
                                          <p:attrName>ppt_y</p:attrName>
                                        </p:attrNameLst>
                                      </p:cBhvr>
                                      <p:tavLst>
                                        <p:tav tm="0">
                                          <p:val>
                                            <p:strVal val="ppt_y"/>
                                          </p:val>
                                        </p:tav>
                                        <p:tav tm="100000">
                                          <p:val>
                                            <p:strVal val="ppt_y"/>
                                          </p:val>
                                        </p:tav>
                                      </p:tavLst>
                                    </p:anim>
                                    <p:set>
                                      <p:cBhvr>
                                        <p:cTn id="177" dur="1" fill="hold">
                                          <p:stCondLst>
                                            <p:cond delay="1999"/>
                                          </p:stCondLst>
                                        </p:cTn>
                                        <p:tgtEl>
                                          <p:spTgt spid="6"/>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0-ppt_w/2"/>
                                          </p:val>
                                        </p:tav>
                                      </p:tavLst>
                                    </p:anim>
                                    <p:anim calcmode="lin" valueType="num">
                                      <p:cBhvr additive="base">
                                        <p:cTn id="180" dur="2000"/>
                                        <p:tgtEl>
                                          <p:spTgt spid="8"/>
                                        </p:tgtEl>
                                        <p:attrNameLst>
                                          <p:attrName>ppt_y</p:attrName>
                                        </p:attrNameLst>
                                      </p:cBhvr>
                                      <p:tavLst>
                                        <p:tav tm="0">
                                          <p:val>
                                            <p:strVal val="ppt_y"/>
                                          </p:val>
                                        </p:tav>
                                        <p:tav tm="100000">
                                          <p:val>
                                            <p:strVal val="ppt_y"/>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0-ppt_w/2"/>
                                          </p:val>
                                        </p:tav>
                                      </p:tavLst>
                                    </p:anim>
                                    <p:anim calcmode="lin" valueType="num">
                                      <p:cBhvr additive="base">
                                        <p:cTn id="184" dur="2000"/>
                                        <p:tgtEl>
                                          <p:spTgt spid="10"/>
                                        </p:tgtEl>
                                        <p:attrNameLst>
                                          <p:attrName>ppt_y</p:attrName>
                                        </p:attrNameLst>
                                      </p:cBhvr>
                                      <p:tavLst>
                                        <p:tav tm="0">
                                          <p:val>
                                            <p:strVal val="ppt_y"/>
                                          </p:val>
                                        </p:tav>
                                        <p:tav tm="100000">
                                          <p:val>
                                            <p:strVal val="ppt_y"/>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0-ppt_w/2"/>
                                          </p:val>
                                        </p:tav>
                                      </p:tavLst>
                                    </p:anim>
                                    <p:anim calcmode="lin" valueType="num">
                                      <p:cBhvr additive="base">
                                        <p:cTn id="188" dur="2000"/>
                                        <p:tgtEl>
                                          <p:spTgt spid="12"/>
                                        </p:tgtEl>
                                        <p:attrNameLst>
                                          <p:attrName>ppt_y</p:attrName>
                                        </p:attrNameLst>
                                      </p:cBhvr>
                                      <p:tavLst>
                                        <p:tav tm="0">
                                          <p:val>
                                            <p:strVal val="ppt_y"/>
                                          </p:val>
                                        </p:tav>
                                        <p:tav tm="100000">
                                          <p:val>
                                            <p:strVal val="ppt_y"/>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2000"/>
                                        <p:tgtEl>
                                          <p:spTgt spid="14"/>
                                        </p:tgtEl>
                                        <p:attrNameLst>
                                          <p:attrName>ppt_x</p:attrName>
                                        </p:attrNameLst>
                                      </p:cBhvr>
                                      <p:tavLst>
                                        <p:tav tm="0">
                                          <p:val>
                                            <p:strVal val="ppt_x"/>
                                          </p:val>
                                        </p:tav>
                                        <p:tav tm="100000">
                                          <p:val>
                                            <p:strVal val="0-ppt_w/2"/>
                                          </p:val>
                                        </p:tav>
                                      </p:tavLst>
                                    </p:anim>
                                    <p:anim calcmode="lin" valueType="num">
                                      <p:cBhvr additive="base">
                                        <p:cTn id="192" dur="2000"/>
                                        <p:tgtEl>
                                          <p:spTgt spid="14"/>
                                        </p:tgtEl>
                                        <p:attrNameLst>
                                          <p:attrName>ppt_y</p:attrName>
                                        </p:attrNameLst>
                                      </p:cBhvr>
                                      <p:tavLst>
                                        <p:tav tm="0">
                                          <p:val>
                                            <p:strVal val="ppt_y"/>
                                          </p:val>
                                        </p:tav>
                                        <p:tav tm="100000">
                                          <p:val>
                                            <p:strVal val="ppt_y"/>
                                          </p:val>
                                        </p:tav>
                                      </p:tavLst>
                                    </p:anim>
                                    <p:set>
                                      <p:cBhvr>
                                        <p:cTn id="193" dur="1" fill="hold">
                                          <p:stCondLst>
                                            <p:cond delay="1999"/>
                                          </p:stCondLst>
                                        </p:cTn>
                                        <p:tgtEl>
                                          <p:spTgt spid="14"/>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2000"/>
                                        <p:tgtEl>
                                          <p:spTgt spid="16"/>
                                        </p:tgtEl>
                                        <p:attrNameLst>
                                          <p:attrName>ppt_x</p:attrName>
                                        </p:attrNameLst>
                                      </p:cBhvr>
                                      <p:tavLst>
                                        <p:tav tm="0">
                                          <p:val>
                                            <p:strVal val="ppt_x"/>
                                          </p:val>
                                        </p:tav>
                                        <p:tav tm="100000">
                                          <p:val>
                                            <p:strVal val="0-ppt_w/2"/>
                                          </p:val>
                                        </p:tav>
                                      </p:tavLst>
                                    </p:anim>
                                    <p:anim calcmode="lin" valueType="num">
                                      <p:cBhvr additive="base">
                                        <p:cTn id="196" dur="2000"/>
                                        <p:tgtEl>
                                          <p:spTgt spid="16"/>
                                        </p:tgtEl>
                                        <p:attrNameLst>
                                          <p:attrName>ppt_y</p:attrName>
                                        </p:attrNameLst>
                                      </p:cBhvr>
                                      <p:tavLst>
                                        <p:tav tm="0">
                                          <p:val>
                                            <p:strVal val="ppt_y"/>
                                          </p:val>
                                        </p:tav>
                                        <p:tav tm="100000">
                                          <p:val>
                                            <p:strVal val="ppt_y"/>
                                          </p:val>
                                        </p:tav>
                                      </p:tavLst>
                                    </p:anim>
                                    <p:set>
                                      <p:cBhvr>
                                        <p:cTn id="197" dur="1" fill="hold">
                                          <p:stCondLst>
                                            <p:cond delay="1999"/>
                                          </p:stCondLst>
                                        </p:cTn>
                                        <p:tgtEl>
                                          <p:spTgt spid="16"/>
                                        </p:tgtEl>
                                        <p:attrNameLst>
                                          <p:attrName>style.visibility</p:attrName>
                                        </p:attrNameLst>
                                      </p:cBhvr>
                                      <p:to>
                                        <p:strVal val="hidden"/>
                                      </p:to>
                                    </p:set>
                                  </p:childTnLst>
                                </p:cTn>
                              </p:par>
                              <p:par>
                                <p:cTn id="198" presetID="2" presetClass="exit" presetSubtype="8" fill="hold" grpId="2" nodeType="withEffect">
                                  <p:stCondLst>
                                    <p:cond delay="0"/>
                                  </p:stCondLst>
                                  <p:childTnLst>
                                    <p:anim calcmode="lin" valueType="num">
                                      <p:cBhvr additive="base">
                                        <p:cTn id="199" dur="2000"/>
                                        <p:tgtEl>
                                          <p:spTgt spid="18"/>
                                        </p:tgtEl>
                                        <p:attrNameLst>
                                          <p:attrName>ppt_x</p:attrName>
                                        </p:attrNameLst>
                                      </p:cBhvr>
                                      <p:tavLst>
                                        <p:tav tm="0">
                                          <p:val>
                                            <p:strVal val="ppt_x"/>
                                          </p:val>
                                        </p:tav>
                                        <p:tav tm="100000">
                                          <p:val>
                                            <p:strVal val="0-ppt_w/2"/>
                                          </p:val>
                                        </p:tav>
                                      </p:tavLst>
                                    </p:anim>
                                    <p:anim calcmode="lin" valueType="num">
                                      <p:cBhvr additive="base">
                                        <p:cTn id="200" dur="2000"/>
                                        <p:tgtEl>
                                          <p:spTgt spid="18"/>
                                        </p:tgtEl>
                                        <p:attrNameLst>
                                          <p:attrName>ppt_y</p:attrName>
                                        </p:attrNameLst>
                                      </p:cBhvr>
                                      <p:tavLst>
                                        <p:tav tm="0">
                                          <p:val>
                                            <p:strVal val="ppt_y"/>
                                          </p:val>
                                        </p:tav>
                                        <p:tav tm="100000">
                                          <p:val>
                                            <p:strVal val="ppt_y"/>
                                          </p:val>
                                        </p:tav>
                                      </p:tavLst>
                                    </p:anim>
                                    <p:set>
                                      <p:cBhvr>
                                        <p:cTn id="201" dur="1" fill="hold">
                                          <p:stCondLst>
                                            <p:cond delay="1999"/>
                                          </p:stCondLst>
                                        </p:cTn>
                                        <p:tgtEl>
                                          <p:spTgt spid="18"/>
                                        </p:tgtEl>
                                        <p:attrNameLst>
                                          <p:attrName>style.visibility</p:attrName>
                                        </p:attrNameLst>
                                      </p:cBhvr>
                                      <p:to>
                                        <p:strVal val="hidden"/>
                                      </p:to>
                                    </p:set>
                                  </p:childTnLst>
                                </p:cTn>
                              </p:par>
                              <p:par>
                                <p:cTn id="202" presetID="2" presetClass="exit" presetSubtype="8" fill="hold" grpId="2" nodeType="withEffect">
                                  <p:stCondLst>
                                    <p:cond delay="0"/>
                                  </p:stCondLst>
                                  <p:childTnLst>
                                    <p:anim calcmode="lin" valueType="num">
                                      <p:cBhvr additive="base">
                                        <p:cTn id="203" dur="2000"/>
                                        <p:tgtEl>
                                          <p:spTgt spid="20"/>
                                        </p:tgtEl>
                                        <p:attrNameLst>
                                          <p:attrName>ppt_x</p:attrName>
                                        </p:attrNameLst>
                                      </p:cBhvr>
                                      <p:tavLst>
                                        <p:tav tm="0">
                                          <p:val>
                                            <p:strVal val="ppt_x"/>
                                          </p:val>
                                        </p:tav>
                                        <p:tav tm="100000">
                                          <p:val>
                                            <p:strVal val="0-ppt_w/2"/>
                                          </p:val>
                                        </p:tav>
                                      </p:tavLst>
                                    </p:anim>
                                    <p:anim calcmode="lin" valueType="num">
                                      <p:cBhvr additive="base">
                                        <p:cTn id="204" dur="2000"/>
                                        <p:tgtEl>
                                          <p:spTgt spid="20"/>
                                        </p:tgtEl>
                                        <p:attrNameLst>
                                          <p:attrName>ppt_y</p:attrName>
                                        </p:attrNameLst>
                                      </p:cBhvr>
                                      <p:tavLst>
                                        <p:tav tm="0">
                                          <p:val>
                                            <p:strVal val="ppt_y"/>
                                          </p:val>
                                        </p:tav>
                                        <p:tav tm="100000">
                                          <p:val>
                                            <p:strVal val="ppt_y"/>
                                          </p:val>
                                        </p:tav>
                                      </p:tavLst>
                                    </p:anim>
                                    <p:set>
                                      <p:cBhvr>
                                        <p:cTn id="205" dur="1" fill="hold">
                                          <p:stCondLst>
                                            <p:cond delay="1999"/>
                                          </p:stCondLst>
                                        </p:cTn>
                                        <p:tgtEl>
                                          <p:spTgt spid="20"/>
                                        </p:tgtEl>
                                        <p:attrNameLst>
                                          <p:attrName>style.visibility</p:attrName>
                                        </p:attrNameLst>
                                      </p:cBhvr>
                                      <p:to>
                                        <p:strVal val="hidden"/>
                                      </p:to>
                                    </p:set>
                                  </p:childTnLst>
                                </p:cTn>
                              </p:par>
                              <p:par>
                                <p:cTn id="206" presetID="3" presetClass="exit" presetSubtype="5" fill="hold" grpId="3" nodeType="withEffect">
                                  <p:stCondLst>
                                    <p:cond delay="0"/>
                                  </p:stCondLst>
                                  <p:childTnLst>
                                    <p:animEffect transition="out" filter="blinds(vertical)">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3" presetClass="exit" presetSubtype="5" fill="hold" grpId="3" nodeType="withEffect">
                                  <p:stCondLst>
                                    <p:cond delay="0"/>
                                  </p:stCondLst>
                                  <p:childTnLst>
                                    <p:animEffect transition="out" filter="blinds(vertical)">
                                      <p:cBhvr>
                                        <p:cTn id="210" dur="2000"/>
                                        <p:tgtEl>
                                          <p:spTgt spid="4"/>
                                        </p:tgtEl>
                                      </p:cBhvr>
                                    </p:animEffect>
                                    <p:set>
                                      <p:cBhvr>
                                        <p:cTn id="211" dur="1" fill="hold">
                                          <p:stCondLst>
                                            <p:cond delay="1999"/>
                                          </p:stCondLst>
                                        </p:cTn>
                                        <p:tgtEl>
                                          <p:spTgt spid="4"/>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2000"/>
                                        <p:tgtEl>
                                          <p:spTgt spid="5"/>
                                        </p:tgtEl>
                                      </p:cBhvr>
                                    </p:animEffect>
                                    <p:set>
                                      <p:cBhvr>
                                        <p:cTn id="214" dur="1" fill="hold">
                                          <p:stCondLst>
                                            <p:cond delay="1999"/>
                                          </p:stCondLst>
                                        </p:cTn>
                                        <p:tgtEl>
                                          <p:spTgt spid="5"/>
                                        </p:tgtEl>
                                        <p:attrNameLst>
                                          <p:attrName>style.visibility</p:attrName>
                                        </p:attrNameLst>
                                      </p:cBhvr>
                                      <p:to>
                                        <p:strVal val="hidden"/>
                                      </p:to>
                                    </p:set>
                                  </p:childTnLst>
                                </p:cTn>
                              </p:par>
                              <p:par>
                                <p:cTn id="215" presetID="3" presetClass="exit" presetSubtype="5" fill="hold" grpId="3" nodeType="withEffect">
                                  <p:stCondLst>
                                    <p:cond delay="0"/>
                                  </p:stCondLst>
                                  <p:childTnLst>
                                    <p:animEffect transition="out" filter="blinds(vertical)">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3" presetClass="exit" presetSubtype="5" fill="hold" grpId="3" nodeType="withEffect">
                                  <p:stCondLst>
                                    <p:cond delay="0"/>
                                  </p:stCondLst>
                                  <p:childTnLst>
                                    <p:animEffect transition="out" filter="blinds(vertical)">
                                      <p:cBhvr>
                                        <p:cTn id="219" dur="2000"/>
                                        <p:tgtEl>
                                          <p:spTgt spid="7"/>
                                        </p:tgtEl>
                                      </p:cBhvr>
                                    </p:animEffect>
                                    <p:set>
                                      <p:cBhvr>
                                        <p:cTn id="220" dur="1" fill="hold">
                                          <p:stCondLst>
                                            <p:cond delay="1999"/>
                                          </p:stCondLst>
                                        </p:cTn>
                                        <p:tgtEl>
                                          <p:spTgt spid="7"/>
                                        </p:tgtEl>
                                        <p:attrNameLst>
                                          <p:attrName>style.visibility</p:attrName>
                                        </p:attrNameLst>
                                      </p:cBhvr>
                                      <p:to>
                                        <p:strVal val="hidden"/>
                                      </p:to>
                                    </p:set>
                                  </p:childTnLst>
                                </p:cTn>
                              </p:par>
                              <p:par>
                                <p:cTn id="221" presetID="3" presetClass="exit" presetSubtype="5" fill="hold" grpId="3" nodeType="withEffect">
                                  <p:stCondLst>
                                    <p:cond delay="0"/>
                                  </p:stCondLst>
                                  <p:childTnLst>
                                    <p:animEffect transition="out" filter="blinds(vertical)">
                                      <p:cBhvr>
                                        <p:cTn id="222" dur="2000"/>
                                        <p:tgtEl>
                                          <p:spTgt spid="8"/>
                                        </p:tgtEl>
                                      </p:cBhvr>
                                    </p:animEffect>
                                    <p:set>
                                      <p:cBhvr>
                                        <p:cTn id="223" dur="1" fill="hold">
                                          <p:stCondLst>
                                            <p:cond delay="1999"/>
                                          </p:stCondLst>
                                        </p:cTn>
                                        <p:tgtEl>
                                          <p:spTgt spid="8"/>
                                        </p:tgtEl>
                                        <p:attrNameLst>
                                          <p:attrName>style.visibility</p:attrName>
                                        </p:attrNameLst>
                                      </p:cBhvr>
                                      <p:to>
                                        <p:strVal val="hidden"/>
                                      </p:to>
                                    </p:set>
                                  </p:childTnLst>
                                </p:cTn>
                              </p:par>
                              <p:par>
                                <p:cTn id="224" presetID="3" presetClass="exit" presetSubtype="5" fill="hold" grpId="3" nodeType="withEffect">
                                  <p:stCondLst>
                                    <p:cond delay="0"/>
                                  </p:stCondLst>
                                  <p:childTnLst>
                                    <p:animEffect transition="out" filter="blinds(vertical)">
                                      <p:cBhvr>
                                        <p:cTn id="225" dur="2000"/>
                                        <p:tgtEl>
                                          <p:spTgt spid="9"/>
                                        </p:tgtEl>
                                      </p:cBhvr>
                                    </p:animEffect>
                                    <p:set>
                                      <p:cBhvr>
                                        <p:cTn id="226" dur="1" fill="hold">
                                          <p:stCondLst>
                                            <p:cond delay="1999"/>
                                          </p:stCondLst>
                                        </p:cTn>
                                        <p:tgtEl>
                                          <p:spTgt spid="9"/>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2000"/>
                                        <p:tgtEl>
                                          <p:spTgt spid="10"/>
                                        </p:tgtEl>
                                      </p:cBhvr>
                                    </p:animEffect>
                                    <p:set>
                                      <p:cBhvr>
                                        <p:cTn id="229" dur="1" fill="hold">
                                          <p:stCondLst>
                                            <p:cond delay="1999"/>
                                          </p:stCondLst>
                                        </p:cTn>
                                        <p:tgtEl>
                                          <p:spTgt spid="10"/>
                                        </p:tgtEl>
                                        <p:attrNameLst>
                                          <p:attrName>style.visibility</p:attrName>
                                        </p:attrNameLst>
                                      </p:cBhvr>
                                      <p:to>
                                        <p:strVal val="hidden"/>
                                      </p:to>
                                    </p:set>
                                  </p:childTnLst>
                                </p:cTn>
                              </p:par>
                              <p:par>
                                <p:cTn id="230" presetID="3" presetClass="exit" presetSubtype="5" fill="hold" grpId="3" nodeType="withEffect">
                                  <p:stCondLst>
                                    <p:cond delay="0"/>
                                  </p:stCondLst>
                                  <p:childTnLst>
                                    <p:animEffect transition="out" filter="blinds(vertical)">
                                      <p:cBhvr>
                                        <p:cTn id="231" dur="2000"/>
                                        <p:tgtEl>
                                          <p:spTgt spid="11"/>
                                        </p:tgtEl>
                                      </p:cBhvr>
                                    </p:animEffect>
                                    <p:set>
                                      <p:cBhvr>
                                        <p:cTn id="232" dur="1" fill="hold">
                                          <p:stCondLst>
                                            <p:cond delay="1999"/>
                                          </p:stCondLst>
                                        </p:cTn>
                                        <p:tgtEl>
                                          <p:spTgt spid="11"/>
                                        </p:tgtEl>
                                        <p:attrNameLst>
                                          <p:attrName>style.visibility</p:attrName>
                                        </p:attrNameLst>
                                      </p:cBhvr>
                                      <p:to>
                                        <p:strVal val="hidden"/>
                                      </p:to>
                                    </p:set>
                                  </p:childTnLst>
                                </p:cTn>
                              </p:par>
                              <p:par>
                                <p:cTn id="233" presetID="3" presetClass="exit" presetSubtype="5" fill="hold" grpId="3" nodeType="withEffect">
                                  <p:stCondLst>
                                    <p:cond delay="0"/>
                                  </p:stCondLst>
                                  <p:childTnLst>
                                    <p:animEffect transition="out" filter="blinds(vertical)">
                                      <p:cBhvr>
                                        <p:cTn id="234" dur="2000"/>
                                        <p:tgtEl>
                                          <p:spTgt spid="12"/>
                                        </p:tgtEl>
                                      </p:cBhvr>
                                    </p:animEffect>
                                    <p:set>
                                      <p:cBhvr>
                                        <p:cTn id="235" dur="1" fill="hold">
                                          <p:stCondLst>
                                            <p:cond delay="1999"/>
                                          </p:stCondLst>
                                        </p:cTn>
                                        <p:tgtEl>
                                          <p:spTgt spid="12"/>
                                        </p:tgtEl>
                                        <p:attrNameLst>
                                          <p:attrName>style.visibility</p:attrName>
                                        </p:attrNameLst>
                                      </p:cBhvr>
                                      <p:to>
                                        <p:strVal val="hidden"/>
                                      </p:to>
                                    </p:set>
                                  </p:childTnLst>
                                </p:cTn>
                              </p:par>
                              <p:par>
                                <p:cTn id="236" presetID="3" presetClass="exit" presetSubtype="5" fill="hold" grpId="3" nodeType="withEffect">
                                  <p:stCondLst>
                                    <p:cond delay="0"/>
                                  </p:stCondLst>
                                  <p:childTnLst>
                                    <p:animEffect transition="out" filter="blinds(vertical)">
                                      <p:cBhvr>
                                        <p:cTn id="237" dur="2000"/>
                                        <p:tgtEl>
                                          <p:spTgt spid="13"/>
                                        </p:tgtEl>
                                      </p:cBhvr>
                                    </p:animEffect>
                                    <p:set>
                                      <p:cBhvr>
                                        <p:cTn id="238" dur="1" fill="hold">
                                          <p:stCondLst>
                                            <p:cond delay="1999"/>
                                          </p:stCondLst>
                                        </p:cTn>
                                        <p:tgtEl>
                                          <p:spTgt spid="13"/>
                                        </p:tgtEl>
                                        <p:attrNameLst>
                                          <p:attrName>style.visibility</p:attrName>
                                        </p:attrNameLst>
                                      </p:cBhvr>
                                      <p:to>
                                        <p:strVal val="hidden"/>
                                      </p:to>
                                    </p:set>
                                  </p:childTnLst>
                                </p:cTn>
                              </p:par>
                              <p:par>
                                <p:cTn id="239" presetID="3" presetClass="exit" presetSubtype="5" fill="hold" grpId="3" nodeType="withEffect">
                                  <p:stCondLst>
                                    <p:cond delay="0"/>
                                  </p:stCondLst>
                                  <p:childTnLst>
                                    <p:animEffect transition="out" filter="blinds(vertical)">
                                      <p:cBhvr>
                                        <p:cTn id="240" dur="2000"/>
                                        <p:tgtEl>
                                          <p:spTgt spid="14"/>
                                        </p:tgtEl>
                                      </p:cBhvr>
                                    </p:animEffect>
                                    <p:set>
                                      <p:cBhvr>
                                        <p:cTn id="241" dur="1" fill="hold">
                                          <p:stCondLst>
                                            <p:cond delay="1999"/>
                                          </p:stCondLst>
                                        </p:cTn>
                                        <p:tgtEl>
                                          <p:spTgt spid="14"/>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2000"/>
                                        <p:tgtEl>
                                          <p:spTgt spid="15"/>
                                        </p:tgtEl>
                                      </p:cBhvr>
                                    </p:animEffect>
                                    <p:set>
                                      <p:cBhvr>
                                        <p:cTn id="244" dur="1" fill="hold">
                                          <p:stCondLst>
                                            <p:cond delay="1999"/>
                                          </p:stCondLst>
                                        </p:cTn>
                                        <p:tgtEl>
                                          <p:spTgt spid="15"/>
                                        </p:tgtEl>
                                        <p:attrNameLst>
                                          <p:attrName>style.visibility</p:attrName>
                                        </p:attrNameLst>
                                      </p:cBhvr>
                                      <p:to>
                                        <p:strVal val="hidden"/>
                                      </p:to>
                                    </p:set>
                                  </p:childTnLst>
                                </p:cTn>
                              </p:par>
                              <p:par>
                                <p:cTn id="245" presetID="3" presetClass="exit" presetSubtype="5" fill="hold" grpId="3" nodeType="withEffect">
                                  <p:stCondLst>
                                    <p:cond delay="0"/>
                                  </p:stCondLst>
                                  <p:childTnLst>
                                    <p:animEffect transition="out" filter="blinds(vertical)">
                                      <p:cBhvr>
                                        <p:cTn id="246" dur="2000"/>
                                        <p:tgtEl>
                                          <p:spTgt spid="16"/>
                                        </p:tgtEl>
                                      </p:cBhvr>
                                    </p:animEffect>
                                    <p:set>
                                      <p:cBhvr>
                                        <p:cTn id="247" dur="1" fill="hold">
                                          <p:stCondLst>
                                            <p:cond delay="1999"/>
                                          </p:stCondLst>
                                        </p:cTn>
                                        <p:tgtEl>
                                          <p:spTgt spid="16"/>
                                        </p:tgtEl>
                                        <p:attrNameLst>
                                          <p:attrName>style.visibility</p:attrName>
                                        </p:attrNameLst>
                                      </p:cBhvr>
                                      <p:to>
                                        <p:strVal val="hidden"/>
                                      </p:to>
                                    </p:set>
                                  </p:childTnLst>
                                </p:cTn>
                              </p:par>
                              <p:par>
                                <p:cTn id="248" presetID="3" presetClass="exit" presetSubtype="5" fill="hold" grpId="3" nodeType="withEffect">
                                  <p:stCondLst>
                                    <p:cond delay="0"/>
                                  </p:stCondLst>
                                  <p:childTnLst>
                                    <p:animEffect transition="out" filter="blinds(vertical)">
                                      <p:cBhvr>
                                        <p:cTn id="249" dur="2000"/>
                                        <p:tgtEl>
                                          <p:spTgt spid="17"/>
                                        </p:tgtEl>
                                      </p:cBhvr>
                                    </p:animEffect>
                                    <p:set>
                                      <p:cBhvr>
                                        <p:cTn id="250" dur="1" fill="hold">
                                          <p:stCondLst>
                                            <p:cond delay="1999"/>
                                          </p:stCondLst>
                                        </p:cTn>
                                        <p:tgtEl>
                                          <p:spTgt spid="17"/>
                                        </p:tgtEl>
                                        <p:attrNameLst>
                                          <p:attrName>style.visibility</p:attrName>
                                        </p:attrNameLst>
                                      </p:cBhvr>
                                      <p:to>
                                        <p:strVal val="hidden"/>
                                      </p:to>
                                    </p:set>
                                  </p:childTnLst>
                                </p:cTn>
                              </p:par>
                              <p:par>
                                <p:cTn id="251" presetID="3" presetClass="exit" presetSubtype="5" fill="hold" grpId="3" nodeType="withEffect">
                                  <p:stCondLst>
                                    <p:cond delay="0"/>
                                  </p:stCondLst>
                                  <p:childTnLst>
                                    <p:animEffect transition="out" filter="blinds(vertical)">
                                      <p:cBhvr>
                                        <p:cTn id="252" dur="2000"/>
                                        <p:tgtEl>
                                          <p:spTgt spid="18"/>
                                        </p:tgtEl>
                                      </p:cBhvr>
                                    </p:animEffect>
                                    <p:set>
                                      <p:cBhvr>
                                        <p:cTn id="253" dur="1" fill="hold">
                                          <p:stCondLst>
                                            <p:cond delay="1999"/>
                                          </p:stCondLst>
                                        </p:cTn>
                                        <p:tgtEl>
                                          <p:spTgt spid="18"/>
                                        </p:tgtEl>
                                        <p:attrNameLst>
                                          <p:attrName>style.visibility</p:attrName>
                                        </p:attrNameLst>
                                      </p:cBhvr>
                                      <p:to>
                                        <p:strVal val="hidden"/>
                                      </p:to>
                                    </p:set>
                                  </p:childTnLst>
                                </p:cTn>
                              </p:par>
                              <p:par>
                                <p:cTn id="254" presetID="3" presetClass="exit" presetSubtype="5" fill="hold" grpId="3" nodeType="withEffect">
                                  <p:stCondLst>
                                    <p:cond delay="0"/>
                                  </p:stCondLst>
                                  <p:childTnLst>
                                    <p:animEffect transition="out" filter="blinds(vertical)">
                                      <p:cBhvr>
                                        <p:cTn id="255" dur="2000"/>
                                        <p:tgtEl>
                                          <p:spTgt spid="19"/>
                                        </p:tgtEl>
                                      </p:cBhvr>
                                    </p:animEffect>
                                    <p:set>
                                      <p:cBhvr>
                                        <p:cTn id="256" dur="1" fill="hold">
                                          <p:stCondLst>
                                            <p:cond delay="1999"/>
                                          </p:stCondLst>
                                        </p:cTn>
                                        <p:tgtEl>
                                          <p:spTgt spid="19"/>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17" presetClass="entr" presetSubtype="10"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fltVal val="0"/>
                                          </p:val>
                                        </p:tav>
                                        <p:tav tm="100000">
                                          <p:val>
                                            <p:strVal val="#ppt_w"/>
                                          </p:val>
                                        </p:tav>
                                      </p:tavLst>
                                    </p:anim>
                                    <p:anim calcmode="lin" valueType="num">
                                      <p:cBhvr>
                                        <p:cTn id="2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950538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754405">
            <a:off x="7555878" y="1568137"/>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024303">
            <a:off x="7535692" y="3017292"/>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754405">
            <a:off x="6340946" y="1568137"/>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24303">
            <a:off x="6320760" y="3017292"/>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754405">
            <a:off x="5086126" y="1568140"/>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024303">
            <a:off x="5065940" y="3017295"/>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4405">
            <a:off x="3943121" y="1568139"/>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024303">
            <a:off x="3922935" y="3017294"/>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754405">
            <a:off x="2728674" y="1568138"/>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024303">
            <a:off x="2708488" y="3017293"/>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754405">
            <a:off x="1585664" y="1568139"/>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024303">
            <a:off x="1565478" y="3017294"/>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754405">
            <a:off x="371218" y="1568138"/>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024303">
            <a:off x="351032" y="3017293"/>
            <a:ext cx="2430342" cy="401033"/>
          </a:xfrm>
          <a:prstGeom prst="rect">
            <a:avLst/>
          </a:prstGeom>
          <a:blipFill dpi="0" rotWithShape="1">
            <a:blip r:embed="rId3">
              <a:duotone>
                <a:schemeClr val="accent3">
                  <a:shade val="45000"/>
                  <a:satMod val="135000"/>
                </a:schemeClr>
                <a:prstClr val="white"/>
              </a:duotone>
              <a:lum bright="1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3" presetClass="entr" presetSubtype="5"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linds(vertical)">
                                      <p:cBhvr>
                                        <p:cTn id="65" dur="2000"/>
                                        <p:tgtEl>
                                          <p:spTgt spid="3"/>
                                        </p:tgtEl>
                                      </p:cBhvr>
                                    </p:animEffect>
                                  </p:childTnLst>
                                </p:cTn>
                              </p:par>
                              <p:par>
                                <p:cTn id="66" presetID="3" presetClass="entr" presetSubtype="5" fill="hold" grpId="1"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linds(vertical)">
                                      <p:cBhvr>
                                        <p:cTn id="68" dur="2000"/>
                                        <p:tgtEl>
                                          <p:spTgt spid="4"/>
                                        </p:tgtEl>
                                      </p:cBhvr>
                                    </p:animEffect>
                                  </p:childTnLst>
                                </p:cTn>
                              </p:par>
                              <p:par>
                                <p:cTn id="69" presetID="3" presetClass="entr" presetSubtype="5" fill="hold" grpId="1"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linds(vertical)">
                                      <p:cBhvr>
                                        <p:cTn id="71" dur="2000"/>
                                        <p:tgtEl>
                                          <p:spTgt spid="5"/>
                                        </p:tgtEl>
                                      </p:cBhvr>
                                    </p:animEffect>
                                  </p:childTnLst>
                                </p:cTn>
                              </p:par>
                              <p:par>
                                <p:cTn id="72" presetID="3"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linds(vertical)">
                                      <p:cBhvr>
                                        <p:cTn id="74" dur="2000"/>
                                        <p:tgtEl>
                                          <p:spTgt spid="6"/>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vertical)">
                                      <p:cBhvr>
                                        <p:cTn id="77" dur="2000"/>
                                        <p:tgtEl>
                                          <p:spTgt spid="7"/>
                                        </p:tgtEl>
                                      </p:cBhvr>
                                    </p:animEffect>
                                  </p:childTnLst>
                                </p:cTn>
                              </p:par>
                              <p:par>
                                <p:cTn id="78" presetID="3" presetClass="entr" presetSubtype="5"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linds(vertical)">
                                      <p:cBhvr>
                                        <p:cTn id="80" dur="2000"/>
                                        <p:tgtEl>
                                          <p:spTgt spid="8"/>
                                        </p:tgtEl>
                                      </p:cBhvr>
                                    </p:animEffect>
                                  </p:childTnLst>
                                </p:cTn>
                              </p:par>
                              <p:par>
                                <p:cTn id="81" presetID="3" presetClass="entr" presetSubtype="5" fill="hold" grpId="1"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linds(vertical)">
                                      <p:cBhvr>
                                        <p:cTn id="83" dur="2000"/>
                                        <p:tgtEl>
                                          <p:spTgt spid="9"/>
                                        </p:tgtEl>
                                      </p:cBhvr>
                                    </p:animEffect>
                                  </p:childTnLst>
                                </p:cTn>
                              </p:par>
                              <p:par>
                                <p:cTn id="84" presetID="3" presetClass="entr" presetSubtype="5"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linds(vertical)">
                                      <p:cBhvr>
                                        <p:cTn id="86" dur="2000"/>
                                        <p:tgtEl>
                                          <p:spTgt spid="10"/>
                                        </p:tgtEl>
                                      </p:cBhvr>
                                    </p:animEffect>
                                  </p:childTnLst>
                                </p:cTn>
                              </p:par>
                              <p:par>
                                <p:cTn id="87" presetID="3" presetClass="entr" presetSubtype="5"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linds(vertical)">
                                      <p:cBhvr>
                                        <p:cTn id="89" dur="2000"/>
                                        <p:tgtEl>
                                          <p:spTgt spid="11"/>
                                        </p:tgtEl>
                                      </p:cBhvr>
                                    </p:animEffect>
                                  </p:childTnLst>
                                </p:cTn>
                              </p:par>
                              <p:par>
                                <p:cTn id="90" presetID="3" presetClass="entr" presetSubtype="5" fill="hold" grpId="1"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linds(vertical)">
                                      <p:cBhvr>
                                        <p:cTn id="92" dur="2000"/>
                                        <p:tgtEl>
                                          <p:spTgt spid="12"/>
                                        </p:tgtEl>
                                      </p:cBhvr>
                                    </p:animEffect>
                                  </p:childTnLst>
                                </p:cTn>
                              </p:par>
                              <p:par>
                                <p:cTn id="93" presetID="3" presetClass="entr" presetSubtype="5" fill="hold" grpId="1"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linds(vertical)">
                                      <p:cBhvr>
                                        <p:cTn id="95" dur="2000"/>
                                        <p:tgtEl>
                                          <p:spTgt spid="13"/>
                                        </p:tgtEl>
                                      </p:cBhvr>
                                    </p:animEffect>
                                  </p:childTnLst>
                                </p:cTn>
                              </p:par>
                              <p:par>
                                <p:cTn id="96" presetID="3" presetClass="entr" presetSubtype="5"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linds(vertical)">
                                      <p:cBhvr>
                                        <p:cTn id="98" dur="2000"/>
                                        <p:tgtEl>
                                          <p:spTgt spid="14"/>
                                        </p:tgtEl>
                                      </p:cBhvr>
                                    </p:animEffect>
                                  </p:childTnLst>
                                </p:cTn>
                              </p:par>
                              <p:par>
                                <p:cTn id="99" presetID="3"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linds(vertical)">
                                      <p:cBhvr>
                                        <p:cTn id="101" dur="2000"/>
                                        <p:tgtEl>
                                          <p:spTgt spid="15"/>
                                        </p:tgtEl>
                                      </p:cBhvr>
                                    </p:animEffect>
                                  </p:childTnLst>
                                </p:cTn>
                              </p:par>
                              <p:par>
                                <p:cTn id="102" presetID="3" presetClass="entr" presetSubtype="5"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linds(vertical)">
                                      <p:cBhvr>
                                        <p:cTn id="104" dur="2000"/>
                                        <p:tgtEl>
                                          <p:spTgt spid="16"/>
                                        </p:tgtEl>
                                      </p:cBhvr>
                                    </p:animEffect>
                                  </p:childTnLst>
                                </p:cTn>
                              </p:par>
                            </p:childTnLst>
                          </p:cTn>
                        </p:par>
                        <p:par>
                          <p:cTn id="105" fill="hold">
                            <p:stCondLst>
                              <p:cond delay="2000"/>
                            </p:stCondLst>
                            <p:childTnLst>
                              <p:par>
                                <p:cTn id="106" presetID="2" presetClass="exit" presetSubtype="9" fill="hold" grpId="2" nodeType="afterEffect">
                                  <p:stCondLst>
                                    <p:cond delay="0"/>
                                  </p:stCondLst>
                                  <p:childTnLst>
                                    <p:anim calcmode="lin" valueType="num">
                                      <p:cBhvr additive="base">
                                        <p:cTn id="107" dur="2000"/>
                                        <p:tgtEl>
                                          <p:spTgt spid="3"/>
                                        </p:tgtEl>
                                        <p:attrNameLst>
                                          <p:attrName>ppt_x</p:attrName>
                                        </p:attrNameLst>
                                      </p:cBhvr>
                                      <p:tavLst>
                                        <p:tav tm="0">
                                          <p:val>
                                            <p:strVal val="ppt_x"/>
                                          </p:val>
                                        </p:tav>
                                        <p:tav tm="100000">
                                          <p:val>
                                            <p:strVal val="0-ppt_w/2"/>
                                          </p:val>
                                        </p:tav>
                                      </p:tavLst>
                                    </p:anim>
                                    <p:anim calcmode="lin" valueType="num">
                                      <p:cBhvr additive="base">
                                        <p:cTn id="108" dur="2000"/>
                                        <p:tgtEl>
                                          <p:spTgt spid="3"/>
                                        </p:tgtEl>
                                        <p:attrNameLst>
                                          <p:attrName>ppt_y</p:attrName>
                                        </p:attrNameLst>
                                      </p:cBhvr>
                                      <p:tavLst>
                                        <p:tav tm="0">
                                          <p:val>
                                            <p:strVal val="ppt_y"/>
                                          </p:val>
                                        </p:tav>
                                        <p:tav tm="100000">
                                          <p:val>
                                            <p:strVal val="0-ppt_h/2"/>
                                          </p:val>
                                        </p:tav>
                                      </p:tavLst>
                                    </p:anim>
                                    <p:set>
                                      <p:cBhvr>
                                        <p:cTn id="109" dur="1" fill="hold">
                                          <p:stCondLst>
                                            <p:cond delay="1999"/>
                                          </p:stCondLst>
                                        </p:cTn>
                                        <p:tgtEl>
                                          <p:spTgt spid="3"/>
                                        </p:tgtEl>
                                        <p:attrNameLst>
                                          <p:attrName>style.visibility</p:attrName>
                                        </p:attrNameLst>
                                      </p:cBhvr>
                                      <p:to>
                                        <p:strVal val="hidden"/>
                                      </p:to>
                                    </p:set>
                                  </p:childTnLst>
                                </p:cTn>
                              </p:par>
                              <p:par>
                                <p:cTn id="110" presetID="2" presetClass="exit" presetSubtype="9" fill="hold" grpId="2" nodeType="withEffect">
                                  <p:stCondLst>
                                    <p:cond delay="0"/>
                                  </p:stCondLst>
                                  <p:childTnLst>
                                    <p:anim calcmode="lin" valueType="num">
                                      <p:cBhvr additive="base">
                                        <p:cTn id="111" dur="2000"/>
                                        <p:tgtEl>
                                          <p:spTgt spid="5"/>
                                        </p:tgtEl>
                                        <p:attrNameLst>
                                          <p:attrName>ppt_x</p:attrName>
                                        </p:attrNameLst>
                                      </p:cBhvr>
                                      <p:tavLst>
                                        <p:tav tm="0">
                                          <p:val>
                                            <p:strVal val="ppt_x"/>
                                          </p:val>
                                        </p:tav>
                                        <p:tav tm="100000">
                                          <p:val>
                                            <p:strVal val="0-ppt_w/2"/>
                                          </p:val>
                                        </p:tav>
                                      </p:tavLst>
                                    </p:anim>
                                    <p:anim calcmode="lin" valueType="num">
                                      <p:cBhvr additive="base">
                                        <p:cTn id="112" dur="2000"/>
                                        <p:tgtEl>
                                          <p:spTgt spid="5"/>
                                        </p:tgtEl>
                                        <p:attrNameLst>
                                          <p:attrName>ppt_y</p:attrName>
                                        </p:attrNameLst>
                                      </p:cBhvr>
                                      <p:tavLst>
                                        <p:tav tm="0">
                                          <p:val>
                                            <p:strVal val="ppt_y"/>
                                          </p:val>
                                        </p:tav>
                                        <p:tav tm="100000">
                                          <p:val>
                                            <p:strVal val="0-ppt_h/2"/>
                                          </p:val>
                                        </p:tav>
                                      </p:tavLst>
                                    </p:anim>
                                    <p:set>
                                      <p:cBhvr>
                                        <p:cTn id="113" dur="1" fill="hold">
                                          <p:stCondLst>
                                            <p:cond delay="1999"/>
                                          </p:stCondLst>
                                        </p:cTn>
                                        <p:tgtEl>
                                          <p:spTgt spid="5"/>
                                        </p:tgtEl>
                                        <p:attrNameLst>
                                          <p:attrName>style.visibility</p:attrName>
                                        </p:attrNameLst>
                                      </p:cBhvr>
                                      <p:to>
                                        <p:strVal val="hidden"/>
                                      </p:to>
                                    </p:set>
                                  </p:childTnLst>
                                </p:cTn>
                              </p:par>
                              <p:par>
                                <p:cTn id="114" presetID="2" presetClass="exit" presetSubtype="9" fill="hold" grpId="2" nodeType="withEffect">
                                  <p:stCondLst>
                                    <p:cond delay="0"/>
                                  </p:stCondLst>
                                  <p:childTnLst>
                                    <p:anim calcmode="lin" valueType="num">
                                      <p:cBhvr additive="base">
                                        <p:cTn id="115" dur="2000"/>
                                        <p:tgtEl>
                                          <p:spTgt spid="7"/>
                                        </p:tgtEl>
                                        <p:attrNameLst>
                                          <p:attrName>ppt_x</p:attrName>
                                        </p:attrNameLst>
                                      </p:cBhvr>
                                      <p:tavLst>
                                        <p:tav tm="0">
                                          <p:val>
                                            <p:strVal val="ppt_x"/>
                                          </p:val>
                                        </p:tav>
                                        <p:tav tm="100000">
                                          <p:val>
                                            <p:strVal val="0-ppt_w/2"/>
                                          </p:val>
                                        </p:tav>
                                      </p:tavLst>
                                    </p:anim>
                                    <p:anim calcmode="lin" valueType="num">
                                      <p:cBhvr additive="base">
                                        <p:cTn id="116" dur="2000"/>
                                        <p:tgtEl>
                                          <p:spTgt spid="7"/>
                                        </p:tgtEl>
                                        <p:attrNameLst>
                                          <p:attrName>ppt_y</p:attrName>
                                        </p:attrNameLst>
                                      </p:cBhvr>
                                      <p:tavLst>
                                        <p:tav tm="0">
                                          <p:val>
                                            <p:strVal val="ppt_y"/>
                                          </p:val>
                                        </p:tav>
                                        <p:tav tm="100000">
                                          <p:val>
                                            <p:strVal val="0-ppt_h/2"/>
                                          </p:val>
                                        </p:tav>
                                      </p:tavLst>
                                    </p:anim>
                                    <p:set>
                                      <p:cBhvr>
                                        <p:cTn id="117" dur="1" fill="hold">
                                          <p:stCondLst>
                                            <p:cond delay="1999"/>
                                          </p:stCondLst>
                                        </p:cTn>
                                        <p:tgtEl>
                                          <p:spTgt spid="7"/>
                                        </p:tgtEl>
                                        <p:attrNameLst>
                                          <p:attrName>style.visibility</p:attrName>
                                        </p:attrNameLst>
                                      </p:cBhvr>
                                      <p:to>
                                        <p:strVal val="hidden"/>
                                      </p:to>
                                    </p:set>
                                  </p:childTnLst>
                                </p:cTn>
                              </p:par>
                              <p:par>
                                <p:cTn id="118" presetID="2" presetClass="exit" presetSubtype="9" fill="hold" grpId="2" nodeType="withEffect">
                                  <p:stCondLst>
                                    <p:cond delay="0"/>
                                  </p:stCondLst>
                                  <p:childTnLst>
                                    <p:anim calcmode="lin" valueType="num">
                                      <p:cBhvr additive="base">
                                        <p:cTn id="119" dur="2000"/>
                                        <p:tgtEl>
                                          <p:spTgt spid="9"/>
                                        </p:tgtEl>
                                        <p:attrNameLst>
                                          <p:attrName>ppt_x</p:attrName>
                                        </p:attrNameLst>
                                      </p:cBhvr>
                                      <p:tavLst>
                                        <p:tav tm="0">
                                          <p:val>
                                            <p:strVal val="ppt_x"/>
                                          </p:val>
                                        </p:tav>
                                        <p:tav tm="100000">
                                          <p:val>
                                            <p:strVal val="0-ppt_w/2"/>
                                          </p:val>
                                        </p:tav>
                                      </p:tavLst>
                                    </p:anim>
                                    <p:anim calcmode="lin" valueType="num">
                                      <p:cBhvr additive="base">
                                        <p:cTn id="120" dur="2000"/>
                                        <p:tgtEl>
                                          <p:spTgt spid="9"/>
                                        </p:tgtEl>
                                        <p:attrNameLst>
                                          <p:attrName>ppt_y</p:attrName>
                                        </p:attrNameLst>
                                      </p:cBhvr>
                                      <p:tavLst>
                                        <p:tav tm="0">
                                          <p:val>
                                            <p:strVal val="ppt_y"/>
                                          </p:val>
                                        </p:tav>
                                        <p:tav tm="100000">
                                          <p:val>
                                            <p:strVal val="0-ppt_h/2"/>
                                          </p:val>
                                        </p:tav>
                                      </p:tavLst>
                                    </p:anim>
                                    <p:set>
                                      <p:cBhvr>
                                        <p:cTn id="121" dur="1" fill="hold">
                                          <p:stCondLst>
                                            <p:cond delay="1999"/>
                                          </p:stCondLst>
                                        </p:cTn>
                                        <p:tgtEl>
                                          <p:spTgt spid="9"/>
                                        </p:tgtEl>
                                        <p:attrNameLst>
                                          <p:attrName>style.visibility</p:attrName>
                                        </p:attrNameLst>
                                      </p:cBhvr>
                                      <p:to>
                                        <p:strVal val="hidden"/>
                                      </p:to>
                                    </p:set>
                                  </p:childTnLst>
                                </p:cTn>
                              </p:par>
                              <p:par>
                                <p:cTn id="122" presetID="2" presetClass="exit" presetSubtype="9" fill="hold" grpId="2"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0-ppt_h/2"/>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9" fill="hold" grpId="2" nodeType="withEffect">
                                  <p:stCondLst>
                                    <p:cond delay="0"/>
                                  </p:stCondLst>
                                  <p:childTnLst>
                                    <p:anim calcmode="lin" valueType="num">
                                      <p:cBhvr additive="base">
                                        <p:cTn id="127" dur="2000"/>
                                        <p:tgtEl>
                                          <p:spTgt spid="13"/>
                                        </p:tgtEl>
                                        <p:attrNameLst>
                                          <p:attrName>ppt_x</p:attrName>
                                        </p:attrNameLst>
                                      </p:cBhvr>
                                      <p:tavLst>
                                        <p:tav tm="0">
                                          <p:val>
                                            <p:strVal val="ppt_x"/>
                                          </p:val>
                                        </p:tav>
                                        <p:tav tm="100000">
                                          <p:val>
                                            <p:strVal val="0-ppt_w/2"/>
                                          </p:val>
                                        </p:tav>
                                      </p:tavLst>
                                    </p:anim>
                                    <p:anim calcmode="lin" valueType="num">
                                      <p:cBhvr additive="base">
                                        <p:cTn id="128" dur="2000"/>
                                        <p:tgtEl>
                                          <p:spTgt spid="13"/>
                                        </p:tgtEl>
                                        <p:attrNameLst>
                                          <p:attrName>ppt_y</p:attrName>
                                        </p:attrNameLst>
                                      </p:cBhvr>
                                      <p:tavLst>
                                        <p:tav tm="0">
                                          <p:val>
                                            <p:strVal val="ppt_y"/>
                                          </p:val>
                                        </p:tav>
                                        <p:tav tm="100000">
                                          <p:val>
                                            <p:strVal val="0-ppt_h/2"/>
                                          </p:val>
                                        </p:tav>
                                      </p:tavLst>
                                    </p:anim>
                                    <p:set>
                                      <p:cBhvr>
                                        <p:cTn id="129" dur="1" fill="hold">
                                          <p:stCondLst>
                                            <p:cond delay="1999"/>
                                          </p:stCondLst>
                                        </p:cTn>
                                        <p:tgtEl>
                                          <p:spTgt spid="13"/>
                                        </p:tgtEl>
                                        <p:attrNameLst>
                                          <p:attrName>style.visibility</p:attrName>
                                        </p:attrNameLst>
                                      </p:cBhvr>
                                      <p:to>
                                        <p:strVal val="hidden"/>
                                      </p:to>
                                    </p:set>
                                  </p:childTnLst>
                                </p:cTn>
                              </p:par>
                              <p:par>
                                <p:cTn id="130" presetID="2" presetClass="exit" presetSubtype="9" fill="hold" grpId="2" nodeType="withEffect">
                                  <p:stCondLst>
                                    <p:cond delay="0"/>
                                  </p:stCondLst>
                                  <p:childTnLst>
                                    <p:anim calcmode="lin" valueType="num">
                                      <p:cBhvr additive="base">
                                        <p:cTn id="131" dur="2000"/>
                                        <p:tgtEl>
                                          <p:spTgt spid="15"/>
                                        </p:tgtEl>
                                        <p:attrNameLst>
                                          <p:attrName>ppt_x</p:attrName>
                                        </p:attrNameLst>
                                      </p:cBhvr>
                                      <p:tavLst>
                                        <p:tav tm="0">
                                          <p:val>
                                            <p:strVal val="ppt_x"/>
                                          </p:val>
                                        </p:tav>
                                        <p:tav tm="100000">
                                          <p:val>
                                            <p:strVal val="0-ppt_w/2"/>
                                          </p:val>
                                        </p:tav>
                                      </p:tavLst>
                                    </p:anim>
                                    <p:anim calcmode="lin" valueType="num">
                                      <p:cBhvr additive="base">
                                        <p:cTn id="132" dur="2000"/>
                                        <p:tgtEl>
                                          <p:spTgt spid="15"/>
                                        </p:tgtEl>
                                        <p:attrNameLst>
                                          <p:attrName>ppt_y</p:attrName>
                                        </p:attrNameLst>
                                      </p:cBhvr>
                                      <p:tavLst>
                                        <p:tav tm="0">
                                          <p:val>
                                            <p:strVal val="ppt_y"/>
                                          </p:val>
                                        </p:tav>
                                        <p:tav tm="100000">
                                          <p:val>
                                            <p:strVal val="0-ppt_h/2"/>
                                          </p:val>
                                        </p:tav>
                                      </p:tavLst>
                                    </p:anim>
                                    <p:set>
                                      <p:cBhvr>
                                        <p:cTn id="133" dur="1" fill="hold">
                                          <p:stCondLst>
                                            <p:cond delay="1999"/>
                                          </p:stCondLst>
                                        </p:cTn>
                                        <p:tgtEl>
                                          <p:spTgt spid="15"/>
                                        </p:tgtEl>
                                        <p:attrNameLst>
                                          <p:attrName>style.visibility</p:attrName>
                                        </p:attrNameLst>
                                      </p:cBhvr>
                                      <p:to>
                                        <p:strVal val="hidden"/>
                                      </p:to>
                                    </p:set>
                                  </p:childTnLst>
                                </p:cTn>
                              </p:par>
                              <p:par>
                                <p:cTn id="134" presetID="2" presetClass="exit" presetSubtype="12" fill="hold" grpId="2" nodeType="with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0-ppt_w/2"/>
                                          </p:val>
                                        </p:tav>
                                      </p:tavLst>
                                    </p:anim>
                                    <p:anim calcmode="lin" valueType="num">
                                      <p:cBhvr additive="base">
                                        <p:cTn id="136" dur="2000"/>
                                        <p:tgtEl>
                                          <p:spTgt spid="4"/>
                                        </p:tgtEl>
                                        <p:attrNameLst>
                                          <p:attrName>ppt_y</p:attrName>
                                        </p:attrNameLst>
                                      </p:cBhvr>
                                      <p:tavLst>
                                        <p:tav tm="0">
                                          <p:val>
                                            <p:strVal val="ppt_y"/>
                                          </p:val>
                                        </p:tav>
                                        <p:tav tm="100000">
                                          <p:val>
                                            <p:strVal val="1+ppt_h/2"/>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12" fill="hold" grpId="2"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0-ppt_w/2"/>
                                          </p:val>
                                        </p:tav>
                                      </p:tavLst>
                                    </p:anim>
                                    <p:anim calcmode="lin" valueType="num">
                                      <p:cBhvr additive="base">
                                        <p:cTn id="140" dur="2000"/>
                                        <p:tgtEl>
                                          <p:spTgt spid="6"/>
                                        </p:tgtEl>
                                        <p:attrNameLst>
                                          <p:attrName>ppt_y</p:attrName>
                                        </p:attrNameLst>
                                      </p:cBhvr>
                                      <p:tavLst>
                                        <p:tav tm="0">
                                          <p:val>
                                            <p:strVal val="ppt_y"/>
                                          </p:val>
                                        </p:tav>
                                        <p:tav tm="100000">
                                          <p:val>
                                            <p:strVal val="1+ppt_h/2"/>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12" fill="hold" grpId="2"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0-ppt_w/2"/>
                                          </p:val>
                                        </p:tav>
                                      </p:tavLst>
                                    </p:anim>
                                    <p:anim calcmode="lin" valueType="num">
                                      <p:cBhvr additive="base">
                                        <p:cTn id="144" dur="2000"/>
                                        <p:tgtEl>
                                          <p:spTgt spid="8"/>
                                        </p:tgtEl>
                                        <p:attrNameLst>
                                          <p:attrName>ppt_y</p:attrName>
                                        </p:attrNameLst>
                                      </p:cBhvr>
                                      <p:tavLst>
                                        <p:tav tm="0">
                                          <p:val>
                                            <p:strVal val="ppt_y"/>
                                          </p:val>
                                        </p:tav>
                                        <p:tav tm="100000">
                                          <p:val>
                                            <p:strVal val="1+ppt_h/2"/>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12" fill="hold" grpId="2"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0-ppt_w/2"/>
                                          </p:val>
                                        </p:tav>
                                      </p:tavLst>
                                    </p:anim>
                                    <p:anim calcmode="lin" valueType="num">
                                      <p:cBhvr additive="base">
                                        <p:cTn id="148" dur="2000"/>
                                        <p:tgtEl>
                                          <p:spTgt spid="10"/>
                                        </p:tgtEl>
                                        <p:attrNameLst>
                                          <p:attrName>ppt_y</p:attrName>
                                        </p:attrNameLst>
                                      </p:cBhvr>
                                      <p:tavLst>
                                        <p:tav tm="0">
                                          <p:val>
                                            <p:strVal val="ppt_y"/>
                                          </p:val>
                                        </p:tav>
                                        <p:tav tm="100000">
                                          <p:val>
                                            <p:strVal val="1+ppt_h/2"/>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12" fill="hold" grpId="2"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0-ppt_w/2"/>
                                          </p:val>
                                        </p:tav>
                                      </p:tavLst>
                                    </p:anim>
                                    <p:anim calcmode="lin" valueType="num">
                                      <p:cBhvr additive="base">
                                        <p:cTn id="152" dur="2000"/>
                                        <p:tgtEl>
                                          <p:spTgt spid="12"/>
                                        </p:tgtEl>
                                        <p:attrNameLst>
                                          <p:attrName>ppt_y</p:attrName>
                                        </p:attrNameLst>
                                      </p:cBhvr>
                                      <p:tavLst>
                                        <p:tav tm="0">
                                          <p:val>
                                            <p:strVal val="ppt_y"/>
                                          </p:val>
                                        </p:tav>
                                        <p:tav tm="100000">
                                          <p:val>
                                            <p:strVal val="1+ppt_h/2"/>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12" fill="hold" grpId="2"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0-ppt_w/2"/>
                                          </p:val>
                                        </p:tav>
                                      </p:tavLst>
                                    </p:anim>
                                    <p:anim calcmode="lin" valueType="num">
                                      <p:cBhvr additive="base">
                                        <p:cTn id="156" dur="2000"/>
                                        <p:tgtEl>
                                          <p:spTgt spid="14"/>
                                        </p:tgtEl>
                                        <p:attrNameLst>
                                          <p:attrName>ppt_y</p:attrName>
                                        </p:attrNameLst>
                                      </p:cBhvr>
                                      <p:tavLst>
                                        <p:tav tm="0">
                                          <p:val>
                                            <p:strVal val="ppt_y"/>
                                          </p:val>
                                        </p:tav>
                                        <p:tav tm="100000">
                                          <p:val>
                                            <p:strVal val="1+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12" fill="hold" grpId="2"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0-ppt_w/2"/>
                                          </p:val>
                                        </p:tav>
                                      </p:tavLst>
                                    </p:anim>
                                    <p:anim calcmode="lin" valueType="num">
                                      <p:cBhvr additive="base">
                                        <p:cTn id="160" dur="2000"/>
                                        <p:tgtEl>
                                          <p:spTgt spid="16"/>
                                        </p:tgtEl>
                                        <p:attrNameLst>
                                          <p:attrName>ppt_y</p:attrName>
                                        </p:attrNameLst>
                                      </p:cBhvr>
                                      <p:tavLst>
                                        <p:tav tm="0">
                                          <p:val>
                                            <p:strVal val="ppt_y"/>
                                          </p:val>
                                        </p:tav>
                                        <p:tav tm="100000">
                                          <p:val>
                                            <p:strVal val="1+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2" presetClass="exit" presetSubtype="8" fill="hold" grpId="3" nodeType="withEffect">
                                  <p:stCondLst>
                                    <p:cond delay="0"/>
                                  </p:stCondLst>
                                  <p:childTnLst>
                                    <p:anim calcmode="lin" valueType="num">
                                      <p:cBhvr additive="base">
                                        <p:cTn id="163" dur="2000"/>
                                        <p:tgtEl>
                                          <p:spTgt spid="3"/>
                                        </p:tgtEl>
                                        <p:attrNameLst>
                                          <p:attrName>ppt_x</p:attrName>
                                        </p:attrNameLst>
                                      </p:cBhvr>
                                      <p:tavLst>
                                        <p:tav tm="0">
                                          <p:val>
                                            <p:strVal val="ppt_x"/>
                                          </p:val>
                                        </p:tav>
                                        <p:tav tm="100000">
                                          <p:val>
                                            <p:strVal val="0-ppt_w/2"/>
                                          </p:val>
                                        </p:tav>
                                      </p:tavLst>
                                    </p:anim>
                                    <p:anim calcmode="lin" valueType="num">
                                      <p:cBhvr additive="base">
                                        <p:cTn id="164" dur="2000"/>
                                        <p:tgtEl>
                                          <p:spTgt spid="3"/>
                                        </p:tgtEl>
                                        <p:attrNameLst>
                                          <p:attrName>ppt_y</p:attrName>
                                        </p:attrNameLst>
                                      </p:cBhvr>
                                      <p:tavLst>
                                        <p:tav tm="0">
                                          <p:val>
                                            <p:strVal val="ppt_y"/>
                                          </p:val>
                                        </p:tav>
                                        <p:tav tm="100000">
                                          <p:val>
                                            <p:strVal val="ppt_y"/>
                                          </p:val>
                                        </p:tav>
                                      </p:tavLst>
                                    </p:anim>
                                    <p:set>
                                      <p:cBhvr>
                                        <p:cTn id="165" dur="1" fill="hold">
                                          <p:stCondLst>
                                            <p:cond delay="1999"/>
                                          </p:stCondLst>
                                        </p:cTn>
                                        <p:tgtEl>
                                          <p:spTgt spid="3"/>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2000"/>
                                        <p:tgtEl>
                                          <p:spTgt spid="4"/>
                                        </p:tgtEl>
                                        <p:attrNameLst>
                                          <p:attrName>ppt_x</p:attrName>
                                        </p:attrNameLst>
                                      </p:cBhvr>
                                      <p:tavLst>
                                        <p:tav tm="0">
                                          <p:val>
                                            <p:strVal val="ppt_x"/>
                                          </p:val>
                                        </p:tav>
                                        <p:tav tm="100000">
                                          <p:val>
                                            <p:strVal val="0-ppt_w/2"/>
                                          </p:val>
                                        </p:tav>
                                      </p:tavLst>
                                    </p:anim>
                                    <p:anim calcmode="lin" valueType="num">
                                      <p:cBhvr additive="base">
                                        <p:cTn id="168" dur="2000"/>
                                        <p:tgtEl>
                                          <p:spTgt spid="4"/>
                                        </p:tgtEl>
                                        <p:attrNameLst>
                                          <p:attrName>ppt_y</p:attrName>
                                        </p:attrNameLst>
                                      </p:cBhvr>
                                      <p:tavLst>
                                        <p:tav tm="0">
                                          <p:val>
                                            <p:strVal val="ppt_y"/>
                                          </p:val>
                                        </p:tav>
                                        <p:tav tm="100000">
                                          <p:val>
                                            <p:strVal val="ppt_y"/>
                                          </p:val>
                                        </p:tav>
                                      </p:tavLst>
                                    </p:anim>
                                    <p:set>
                                      <p:cBhvr>
                                        <p:cTn id="169" dur="1" fill="hold">
                                          <p:stCondLst>
                                            <p:cond delay="1999"/>
                                          </p:stCondLst>
                                        </p:cTn>
                                        <p:tgtEl>
                                          <p:spTgt spid="4"/>
                                        </p:tgtEl>
                                        <p:attrNameLst>
                                          <p:attrName>style.visibility</p:attrName>
                                        </p:attrNameLst>
                                      </p:cBhvr>
                                      <p:to>
                                        <p:strVal val="hidden"/>
                                      </p:to>
                                    </p:set>
                                  </p:childTnLst>
                                </p:cTn>
                              </p:par>
                              <p:par>
                                <p:cTn id="170" presetID="2" presetClass="exit" presetSubtype="8" fill="hold" grpId="3" nodeType="withEffect">
                                  <p:stCondLst>
                                    <p:cond delay="0"/>
                                  </p:stCondLst>
                                  <p:childTnLst>
                                    <p:anim calcmode="lin" valueType="num">
                                      <p:cBhvr additive="base">
                                        <p:cTn id="171" dur="2000"/>
                                        <p:tgtEl>
                                          <p:spTgt spid="5"/>
                                        </p:tgtEl>
                                        <p:attrNameLst>
                                          <p:attrName>ppt_x</p:attrName>
                                        </p:attrNameLst>
                                      </p:cBhvr>
                                      <p:tavLst>
                                        <p:tav tm="0">
                                          <p:val>
                                            <p:strVal val="ppt_x"/>
                                          </p:val>
                                        </p:tav>
                                        <p:tav tm="100000">
                                          <p:val>
                                            <p:strVal val="0-ppt_w/2"/>
                                          </p:val>
                                        </p:tav>
                                      </p:tavLst>
                                    </p:anim>
                                    <p:anim calcmode="lin" valueType="num">
                                      <p:cBhvr additive="base">
                                        <p:cTn id="172" dur="2000"/>
                                        <p:tgtEl>
                                          <p:spTgt spid="5"/>
                                        </p:tgtEl>
                                        <p:attrNameLst>
                                          <p:attrName>ppt_y</p:attrName>
                                        </p:attrNameLst>
                                      </p:cBhvr>
                                      <p:tavLst>
                                        <p:tav tm="0">
                                          <p:val>
                                            <p:strVal val="ppt_y"/>
                                          </p:val>
                                        </p:tav>
                                        <p:tav tm="100000">
                                          <p:val>
                                            <p:strVal val="ppt_y"/>
                                          </p:val>
                                        </p:tav>
                                      </p:tavLst>
                                    </p:anim>
                                    <p:set>
                                      <p:cBhvr>
                                        <p:cTn id="173" dur="1" fill="hold">
                                          <p:stCondLst>
                                            <p:cond delay="1999"/>
                                          </p:stCondLst>
                                        </p:cTn>
                                        <p:tgtEl>
                                          <p:spTgt spid="5"/>
                                        </p:tgtEl>
                                        <p:attrNameLst>
                                          <p:attrName>style.visibility</p:attrName>
                                        </p:attrNameLst>
                                      </p:cBhvr>
                                      <p:to>
                                        <p:strVal val="hidden"/>
                                      </p:to>
                                    </p:set>
                                  </p:childTnLst>
                                </p:cTn>
                              </p:par>
                              <p:par>
                                <p:cTn id="174" presetID="2" presetClass="exit" presetSubtype="8" fill="hold" grpId="3" nodeType="withEffect">
                                  <p:stCondLst>
                                    <p:cond delay="0"/>
                                  </p:stCondLst>
                                  <p:childTnLst>
                                    <p:anim calcmode="lin" valueType="num">
                                      <p:cBhvr additive="base">
                                        <p:cTn id="175" dur="2000"/>
                                        <p:tgtEl>
                                          <p:spTgt spid="6"/>
                                        </p:tgtEl>
                                        <p:attrNameLst>
                                          <p:attrName>ppt_x</p:attrName>
                                        </p:attrNameLst>
                                      </p:cBhvr>
                                      <p:tavLst>
                                        <p:tav tm="0">
                                          <p:val>
                                            <p:strVal val="ppt_x"/>
                                          </p:val>
                                        </p:tav>
                                        <p:tav tm="100000">
                                          <p:val>
                                            <p:strVal val="0-ppt_w/2"/>
                                          </p:val>
                                        </p:tav>
                                      </p:tavLst>
                                    </p:anim>
                                    <p:anim calcmode="lin" valueType="num">
                                      <p:cBhvr additive="base">
                                        <p:cTn id="176" dur="2000"/>
                                        <p:tgtEl>
                                          <p:spTgt spid="6"/>
                                        </p:tgtEl>
                                        <p:attrNameLst>
                                          <p:attrName>ppt_y</p:attrName>
                                        </p:attrNameLst>
                                      </p:cBhvr>
                                      <p:tavLst>
                                        <p:tav tm="0">
                                          <p:val>
                                            <p:strVal val="ppt_y"/>
                                          </p:val>
                                        </p:tav>
                                        <p:tav tm="100000">
                                          <p:val>
                                            <p:strVal val="ppt_y"/>
                                          </p:val>
                                        </p:tav>
                                      </p:tavLst>
                                    </p:anim>
                                    <p:set>
                                      <p:cBhvr>
                                        <p:cTn id="177" dur="1" fill="hold">
                                          <p:stCondLst>
                                            <p:cond delay="1999"/>
                                          </p:stCondLst>
                                        </p:cTn>
                                        <p:tgtEl>
                                          <p:spTgt spid="6"/>
                                        </p:tgtEl>
                                        <p:attrNameLst>
                                          <p:attrName>style.visibility</p:attrName>
                                        </p:attrNameLst>
                                      </p:cBhvr>
                                      <p:to>
                                        <p:strVal val="hidden"/>
                                      </p:to>
                                    </p:set>
                                  </p:childTnLst>
                                </p:cTn>
                              </p:par>
                              <p:par>
                                <p:cTn id="178" presetID="2" presetClass="exit" presetSubtype="8" fill="hold" grpId="3" nodeType="withEffect">
                                  <p:stCondLst>
                                    <p:cond delay="0"/>
                                  </p:stCondLst>
                                  <p:childTnLst>
                                    <p:anim calcmode="lin" valueType="num">
                                      <p:cBhvr additive="base">
                                        <p:cTn id="179" dur="2000"/>
                                        <p:tgtEl>
                                          <p:spTgt spid="7"/>
                                        </p:tgtEl>
                                        <p:attrNameLst>
                                          <p:attrName>ppt_x</p:attrName>
                                        </p:attrNameLst>
                                      </p:cBhvr>
                                      <p:tavLst>
                                        <p:tav tm="0">
                                          <p:val>
                                            <p:strVal val="ppt_x"/>
                                          </p:val>
                                        </p:tav>
                                        <p:tav tm="100000">
                                          <p:val>
                                            <p:strVal val="0-ppt_w/2"/>
                                          </p:val>
                                        </p:tav>
                                      </p:tavLst>
                                    </p:anim>
                                    <p:anim calcmode="lin" valueType="num">
                                      <p:cBhvr additive="base">
                                        <p:cTn id="180" dur="2000"/>
                                        <p:tgtEl>
                                          <p:spTgt spid="7"/>
                                        </p:tgtEl>
                                        <p:attrNameLst>
                                          <p:attrName>ppt_y</p:attrName>
                                        </p:attrNameLst>
                                      </p:cBhvr>
                                      <p:tavLst>
                                        <p:tav tm="0">
                                          <p:val>
                                            <p:strVal val="ppt_y"/>
                                          </p:val>
                                        </p:tav>
                                        <p:tav tm="100000">
                                          <p:val>
                                            <p:strVal val="ppt_y"/>
                                          </p:val>
                                        </p:tav>
                                      </p:tavLst>
                                    </p:anim>
                                    <p:set>
                                      <p:cBhvr>
                                        <p:cTn id="181" dur="1" fill="hold">
                                          <p:stCondLst>
                                            <p:cond delay="1999"/>
                                          </p:stCondLst>
                                        </p:cTn>
                                        <p:tgtEl>
                                          <p:spTgt spid="7"/>
                                        </p:tgtEl>
                                        <p:attrNameLst>
                                          <p:attrName>style.visibility</p:attrName>
                                        </p:attrNameLst>
                                      </p:cBhvr>
                                      <p:to>
                                        <p:strVal val="hidden"/>
                                      </p:to>
                                    </p:set>
                                  </p:childTnLst>
                                </p:cTn>
                              </p:par>
                              <p:par>
                                <p:cTn id="182" presetID="2" presetClass="exit" presetSubtype="8" fill="hold" grpId="3" nodeType="withEffect">
                                  <p:stCondLst>
                                    <p:cond delay="0"/>
                                  </p:stCondLst>
                                  <p:childTnLst>
                                    <p:anim calcmode="lin" valueType="num">
                                      <p:cBhvr additive="base">
                                        <p:cTn id="183" dur="2000"/>
                                        <p:tgtEl>
                                          <p:spTgt spid="8"/>
                                        </p:tgtEl>
                                        <p:attrNameLst>
                                          <p:attrName>ppt_x</p:attrName>
                                        </p:attrNameLst>
                                      </p:cBhvr>
                                      <p:tavLst>
                                        <p:tav tm="0">
                                          <p:val>
                                            <p:strVal val="ppt_x"/>
                                          </p:val>
                                        </p:tav>
                                        <p:tav tm="100000">
                                          <p:val>
                                            <p:strVal val="0-ppt_w/2"/>
                                          </p:val>
                                        </p:tav>
                                      </p:tavLst>
                                    </p:anim>
                                    <p:anim calcmode="lin" valueType="num">
                                      <p:cBhvr additive="base">
                                        <p:cTn id="184" dur="2000"/>
                                        <p:tgtEl>
                                          <p:spTgt spid="8"/>
                                        </p:tgtEl>
                                        <p:attrNameLst>
                                          <p:attrName>ppt_y</p:attrName>
                                        </p:attrNameLst>
                                      </p:cBhvr>
                                      <p:tavLst>
                                        <p:tav tm="0">
                                          <p:val>
                                            <p:strVal val="ppt_y"/>
                                          </p:val>
                                        </p:tav>
                                        <p:tav tm="100000">
                                          <p:val>
                                            <p:strVal val="ppt_y"/>
                                          </p:val>
                                        </p:tav>
                                      </p:tavLst>
                                    </p:anim>
                                    <p:set>
                                      <p:cBhvr>
                                        <p:cTn id="185" dur="1" fill="hold">
                                          <p:stCondLst>
                                            <p:cond delay="1999"/>
                                          </p:stCondLst>
                                        </p:cTn>
                                        <p:tgtEl>
                                          <p:spTgt spid="8"/>
                                        </p:tgtEl>
                                        <p:attrNameLst>
                                          <p:attrName>style.visibility</p:attrName>
                                        </p:attrNameLst>
                                      </p:cBhvr>
                                      <p:to>
                                        <p:strVal val="hidden"/>
                                      </p:to>
                                    </p:set>
                                  </p:childTnLst>
                                </p:cTn>
                              </p:par>
                              <p:par>
                                <p:cTn id="186" presetID="2" presetClass="exit" presetSubtype="8" fill="hold" grpId="3" nodeType="withEffect">
                                  <p:stCondLst>
                                    <p:cond delay="0"/>
                                  </p:stCondLst>
                                  <p:childTnLst>
                                    <p:anim calcmode="lin" valueType="num">
                                      <p:cBhvr additive="base">
                                        <p:cTn id="187" dur="2000"/>
                                        <p:tgtEl>
                                          <p:spTgt spid="9"/>
                                        </p:tgtEl>
                                        <p:attrNameLst>
                                          <p:attrName>ppt_x</p:attrName>
                                        </p:attrNameLst>
                                      </p:cBhvr>
                                      <p:tavLst>
                                        <p:tav tm="0">
                                          <p:val>
                                            <p:strVal val="ppt_x"/>
                                          </p:val>
                                        </p:tav>
                                        <p:tav tm="100000">
                                          <p:val>
                                            <p:strVal val="0-ppt_w/2"/>
                                          </p:val>
                                        </p:tav>
                                      </p:tavLst>
                                    </p:anim>
                                    <p:anim calcmode="lin" valueType="num">
                                      <p:cBhvr additive="base">
                                        <p:cTn id="188" dur="2000"/>
                                        <p:tgtEl>
                                          <p:spTgt spid="9"/>
                                        </p:tgtEl>
                                        <p:attrNameLst>
                                          <p:attrName>ppt_y</p:attrName>
                                        </p:attrNameLst>
                                      </p:cBhvr>
                                      <p:tavLst>
                                        <p:tav tm="0">
                                          <p:val>
                                            <p:strVal val="ppt_y"/>
                                          </p:val>
                                        </p:tav>
                                        <p:tav tm="100000">
                                          <p:val>
                                            <p:strVal val="ppt_y"/>
                                          </p:val>
                                        </p:tav>
                                      </p:tavLst>
                                    </p:anim>
                                    <p:set>
                                      <p:cBhvr>
                                        <p:cTn id="189" dur="1" fill="hold">
                                          <p:stCondLst>
                                            <p:cond delay="1999"/>
                                          </p:stCondLst>
                                        </p:cTn>
                                        <p:tgtEl>
                                          <p:spTgt spid="9"/>
                                        </p:tgtEl>
                                        <p:attrNameLst>
                                          <p:attrName>style.visibility</p:attrName>
                                        </p:attrNameLst>
                                      </p:cBhvr>
                                      <p:to>
                                        <p:strVal val="hidden"/>
                                      </p:to>
                                    </p:set>
                                  </p:childTnLst>
                                </p:cTn>
                              </p:par>
                              <p:par>
                                <p:cTn id="190" presetID="2" presetClass="exit" presetSubtype="8" fill="hold" grpId="3" nodeType="withEffect">
                                  <p:stCondLst>
                                    <p:cond delay="0"/>
                                  </p:stCondLst>
                                  <p:childTnLst>
                                    <p:anim calcmode="lin" valueType="num">
                                      <p:cBhvr additive="base">
                                        <p:cTn id="191" dur="2000"/>
                                        <p:tgtEl>
                                          <p:spTgt spid="10"/>
                                        </p:tgtEl>
                                        <p:attrNameLst>
                                          <p:attrName>ppt_x</p:attrName>
                                        </p:attrNameLst>
                                      </p:cBhvr>
                                      <p:tavLst>
                                        <p:tav tm="0">
                                          <p:val>
                                            <p:strVal val="ppt_x"/>
                                          </p:val>
                                        </p:tav>
                                        <p:tav tm="100000">
                                          <p:val>
                                            <p:strVal val="0-ppt_w/2"/>
                                          </p:val>
                                        </p:tav>
                                      </p:tavLst>
                                    </p:anim>
                                    <p:anim calcmode="lin" valueType="num">
                                      <p:cBhvr additive="base">
                                        <p:cTn id="192" dur="2000"/>
                                        <p:tgtEl>
                                          <p:spTgt spid="10"/>
                                        </p:tgtEl>
                                        <p:attrNameLst>
                                          <p:attrName>ppt_y</p:attrName>
                                        </p:attrNameLst>
                                      </p:cBhvr>
                                      <p:tavLst>
                                        <p:tav tm="0">
                                          <p:val>
                                            <p:strVal val="ppt_y"/>
                                          </p:val>
                                        </p:tav>
                                        <p:tav tm="100000">
                                          <p:val>
                                            <p:strVal val="ppt_y"/>
                                          </p:val>
                                        </p:tav>
                                      </p:tavLst>
                                    </p:anim>
                                    <p:set>
                                      <p:cBhvr>
                                        <p:cTn id="193" dur="1" fill="hold">
                                          <p:stCondLst>
                                            <p:cond delay="1999"/>
                                          </p:stCondLst>
                                        </p:cTn>
                                        <p:tgtEl>
                                          <p:spTgt spid="10"/>
                                        </p:tgtEl>
                                        <p:attrNameLst>
                                          <p:attrName>style.visibility</p:attrName>
                                        </p:attrNameLst>
                                      </p:cBhvr>
                                      <p:to>
                                        <p:strVal val="hidden"/>
                                      </p:to>
                                    </p:set>
                                  </p:childTnLst>
                                </p:cTn>
                              </p:par>
                              <p:par>
                                <p:cTn id="194" presetID="2" presetClass="exit" presetSubtype="8" fill="hold" grpId="3" nodeType="withEffect">
                                  <p:stCondLst>
                                    <p:cond delay="0"/>
                                  </p:stCondLst>
                                  <p:childTnLst>
                                    <p:anim calcmode="lin" valueType="num">
                                      <p:cBhvr additive="base">
                                        <p:cTn id="195" dur="2000"/>
                                        <p:tgtEl>
                                          <p:spTgt spid="11"/>
                                        </p:tgtEl>
                                        <p:attrNameLst>
                                          <p:attrName>ppt_x</p:attrName>
                                        </p:attrNameLst>
                                      </p:cBhvr>
                                      <p:tavLst>
                                        <p:tav tm="0">
                                          <p:val>
                                            <p:strVal val="ppt_x"/>
                                          </p:val>
                                        </p:tav>
                                        <p:tav tm="100000">
                                          <p:val>
                                            <p:strVal val="0-ppt_w/2"/>
                                          </p:val>
                                        </p:tav>
                                      </p:tavLst>
                                    </p:anim>
                                    <p:anim calcmode="lin" valueType="num">
                                      <p:cBhvr additive="base">
                                        <p:cTn id="196" dur="2000"/>
                                        <p:tgtEl>
                                          <p:spTgt spid="11"/>
                                        </p:tgtEl>
                                        <p:attrNameLst>
                                          <p:attrName>ppt_y</p:attrName>
                                        </p:attrNameLst>
                                      </p:cBhvr>
                                      <p:tavLst>
                                        <p:tav tm="0">
                                          <p:val>
                                            <p:strVal val="ppt_y"/>
                                          </p:val>
                                        </p:tav>
                                        <p:tav tm="100000">
                                          <p:val>
                                            <p:strVal val="ppt_y"/>
                                          </p:val>
                                        </p:tav>
                                      </p:tavLst>
                                    </p:anim>
                                    <p:set>
                                      <p:cBhvr>
                                        <p:cTn id="197" dur="1" fill="hold">
                                          <p:stCondLst>
                                            <p:cond delay="1999"/>
                                          </p:stCondLst>
                                        </p:cTn>
                                        <p:tgtEl>
                                          <p:spTgt spid="11"/>
                                        </p:tgtEl>
                                        <p:attrNameLst>
                                          <p:attrName>style.visibility</p:attrName>
                                        </p:attrNameLst>
                                      </p:cBhvr>
                                      <p:to>
                                        <p:strVal val="hidden"/>
                                      </p:to>
                                    </p:set>
                                  </p:childTnLst>
                                </p:cTn>
                              </p:par>
                              <p:par>
                                <p:cTn id="198" presetID="2" presetClass="exit" presetSubtype="8" fill="hold" grpId="3" nodeType="withEffect">
                                  <p:stCondLst>
                                    <p:cond delay="0"/>
                                  </p:stCondLst>
                                  <p:childTnLst>
                                    <p:anim calcmode="lin" valueType="num">
                                      <p:cBhvr additive="base">
                                        <p:cTn id="199" dur="2000"/>
                                        <p:tgtEl>
                                          <p:spTgt spid="12"/>
                                        </p:tgtEl>
                                        <p:attrNameLst>
                                          <p:attrName>ppt_x</p:attrName>
                                        </p:attrNameLst>
                                      </p:cBhvr>
                                      <p:tavLst>
                                        <p:tav tm="0">
                                          <p:val>
                                            <p:strVal val="ppt_x"/>
                                          </p:val>
                                        </p:tav>
                                        <p:tav tm="100000">
                                          <p:val>
                                            <p:strVal val="0-ppt_w/2"/>
                                          </p:val>
                                        </p:tav>
                                      </p:tavLst>
                                    </p:anim>
                                    <p:anim calcmode="lin" valueType="num">
                                      <p:cBhvr additive="base">
                                        <p:cTn id="200" dur="2000"/>
                                        <p:tgtEl>
                                          <p:spTgt spid="12"/>
                                        </p:tgtEl>
                                        <p:attrNameLst>
                                          <p:attrName>ppt_y</p:attrName>
                                        </p:attrNameLst>
                                      </p:cBhvr>
                                      <p:tavLst>
                                        <p:tav tm="0">
                                          <p:val>
                                            <p:strVal val="ppt_y"/>
                                          </p:val>
                                        </p:tav>
                                        <p:tav tm="100000">
                                          <p:val>
                                            <p:strVal val="ppt_y"/>
                                          </p:val>
                                        </p:tav>
                                      </p:tavLst>
                                    </p:anim>
                                    <p:set>
                                      <p:cBhvr>
                                        <p:cTn id="201" dur="1" fill="hold">
                                          <p:stCondLst>
                                            <p:cond delay="1999"/>
                                          </p:stCondLst>
                                        </p:cTn>
                                        <p:tgtEl>
                                          <p:spTgt spid="12"/>
                                        </p:tgtEl>
                                        <p:attrNameLst>
                                          <p:attrName>style.visibility</p:attrName>
                                        </p:attrNameLst>
                                      </p:cBhvr>
                                      <p:to>
                                        <p:strVal val="hidden"/>
                                      </p:to>
                                    </p:set>
                                  </p:childTnLst>
                                </p:cTn>
                              </p:par>
                              <p:par>
                                <p:cTn id="202" presetID="2" presetClass="exit" presetSubtype="8" fill="hold" grpId="3" nodeType="withEffect">
                                  <p:stCondLst>
                                    <p:cond delay="0"/>
                                  </p:stCondLst>
                                  <p:childTnLst>
                                    <p:anim calcmode="lin" valueType="num">
                                      <p:cBhvr additive="base">
                                        <p:cTn id="203" dur="2000"/>
                                        <p:tgtEl>
                                          <p:spTgt spid="13"/>
                                        </p:tgtEl>
                                        <p:attrNameLst>
                                          <p:attrName>ppt_x</p:attrName>
                                        </p:attrNameLst>
                                      </p:cBhvr>
                                      <p:tavLst>
                                        <p:tav tm="0">
                                          <p:val>
                                            <p:strVal val="ppt_x"/>
                                          </p:val>
                                        </p:tav>
                                        <p:tav tm="100000">
                                          <p:val>
                                            <p:strVal val="0-ppt_w/2"/>
                                          </p:val>
                                        </p:tav>
                                      </p:tavLst>
                                    </p:anim>
                                    <p:anim calcmode="lin" valueType="num">
                                      <p:cBhvr additive="base">
                                        <p:cTn id="204" dur="2000"/>
                                        <p:tgtEl>
                                          <p:spTgt spid="13"/>
                                        </p:tgtEl>
                                        <p:attrNameLst>
                                          <p:attrName>ppt_y</p:attrName>
                                        </p:attrNameLst>
                                      </p:cBhvr>
                                      <p:tavLst>
                                        <p:tav tm="0">
                                          <p:val>
                                            <p:strVal val="ppt_y"/>
                                          </p:val>
                                        </p:tav>
                                        <p:tav tm="100000">
                                          <p:val>
                                            <p:strVal val="ppt_y"/>
                                          </p:val>
                                        </p:tav>
                                      </p:tavLst>
                                    </p:anim>
                                    <p:set>
                                      <p:cBhvr>
                                        <p:cTn id="205" dur="1" fill="hold">
                                          <p:stCondLst>
                                            <p:cond delay="1999"/>
                                          </p:stCondLst>
                                        </p:cTn>
                                        <p:tgtEl>
                                          <p:spTgt spid="13"/>
                                        </p:tgtEl>
                                        <p:attrNameLst>
                                          <p:attrName>style.visibility</p:attrName>
                                        </p:attrNameLst>
                                      </p:cBhvr>
                                      <p:to>
                                        <p:strVal val="hidden"/>
                                      </p:to>
                                    </p:set>
                                  </p:childTnLst>
                                </p:cTn>
                              </p:par>
                              <p:par>
                                <p:cTn id="206" presetID="2" presetClass="exit" presetSubtype="8" fill="hold" grpId="3" nodeType="withEffect">
                                  <p:stCondLst>
                                    <p:cond delay="0"/>
                                  </p:stCondLst>
                                  <p:childTnLst>
                                    <p:anim calcmode="lin" valueType="num">
                                      <p:cBhvr additive="base">
                                        <p:cTn id="207" dur="2000"/>
                                        <p:tgtEl>
                                          <p:spTgt spid="14"/>
                                        </p:tgtEl>
                                        <p:attrNameLst>
                                          <p:attrName>ppt_x</p:attrName>
                                        </p:attrNameLst>
                                      </p:cBhvr>
                                      <p:tavLst>
                                        <p:tav tm="0">
                                          <p:val>
                                            <p:strVal val="ppt_x"/>
                                          </p:val>
                                        </p:tav>
                                        <p:tav tm="100000">
                                          <p:val>
                                            <p:strVal val="0-ppt_w/2"/>
                                          </p:val>
                                        </p:tav>
                                      </p:tavLst>
                                    </p:anim>
                                    <p:anim calcmode="lin" valueType="num">
                                      <p:cBhvr additive="base">
                                        <p:cTn id="208" dur="2000"/>
                                        <p:tgtEl>
                                          <p:spTgt spid="14"/>
                                        </p:tgtEl>
                                        <p:attrNameLst>
                                          <p:attrName>ppt_y</p:attrName>
                                        </p:attrNameLst>
                                      </p:cBhvr>
                                      <p:tavLst>
                                        <p:tav tm="0">
                                          <p:val>
                                            <p:strVal val="ppt_y"/>
                                          </p:val>
                                        </p:tav>
                                        <p:tav tm="100000">
                                          <p:val>
                                            <p:strVal val="ppt_y"/>
                                          </p:val>
                                        </p:tav>
                                      </p:tavLst>
                                    </p:anim>
                                    <p:set>
                                      <p:cBhvr>
                                        <p:cTn id="209" dur="1" fill="hold">
                                          <p:stCondLst>
                                            <p:cond delay="1999"/>
                                          </p:stCondLst>
                                        </p:cTn>
                                        <p:tgtEl>
                                          <p:spTgt spid="14"/>
                                        </p:tgtEl>
                                        <p:attrNameLst>
                                          <p:attrName>style.visibility</p:attrName>
                                        </p:attrNameLst>
                                      </p:cBhvr>
                                      <p:to>
                                        <p:strVal val="hidden"/>
                                      </p:to>
                                    </p:set>
                                  </p:childTnLst>
                                </p:cTn>
                              </p:par>
                              <p:par>
                                <p:cTn id="210" presetID="2" presetClass="exit" presetSubtype="8" fill="hold" grpId="3" nodeType="withEffect">
                                  <p:stCondLst>
                                    <p:cond delay="0"/>
                                  </p:stCondLst>
                                  <p:childTnLst>
                                    <p:anim calcmode="lin" valueType="num">
                                      <p:cBhvr additive="base">
                                        <p:cTn id="211" dur="2000"/>
                                        <p:tgtEl>
                                          <p:spTgt spid="15"/>
                                        </p:tgtEl>
                                        <p:attrNameLst>
                                          <p:attrName>ppt_x</p:attrName>
                                        </p:attrNameLst>
                                      </p:cBhvr>
                                      <p:tavLst>
                                        <p:tav tm="0">
                                          <p:val>
                                            <p:strVal val="ppt_x"/>
                                          </p:val>
                                        </p:tav>
                                        <p:tav tm="100000">
                                          <p:val>
                                            <p:strVal val="0-ppt_w/2"/>
                                          </p:val>
                                        </p:tav>
                                      </p:tavLst>
                                    </p:anim>
                                    <p:anim calcmode="lin" valueType="num">
                                      <p:cBhvr additive="base">
                                        <p:cTn id="212" dur="2000"/>
                                        <p:tgtEl>
                                          <p:spTgt spid="15"/>
                                        </p:tgtEl>
                                        <p:attrNameLst>
                                          <p:attrName>ppt_y</p:attrName>
                                        </p:attrNameLst>
                                      </p:cBhvr>
                                      <p:tavLst>
                                        <p:tav tm="0">
                                          <p:val>
                                            <p:strVal val="ppt_y"/>
                                          </p:val>
                                        </p:tav>
                                        <p:tav tm="100000">
                                          <p:val>
                                            <p:strVal val="ppt_y"/>
                                          </p:val>
                                        </p:tav>
                                      </p:tavLst>
                                    </p:anim>
                                    <p:set>
                                      <p:cBhvr>
                                        <p:cTn id="213" dur="1" fill="hold">
                                          <p:stCondLst>
                                            <p:cond delay="1999"/>
                                          </p:stCondLst>
                                        </p:cTn>
                                        <p:tgtEl>
                                          <p:spTgt spid="15"/>
                                        </p:tgtEl>
                                        <p:attrNameLst>
                                          <p:attrName>style.visibility</p:attrName>
                                        </p:attrNameLst>
                                      </p:cBhvr>
                                      <p:to>
                                        <p:strVal val="hidden"/>
                                      </p:to>
                                    </p:set>
                                  </p:childTnLst>
                                </p:cTn>
                              </p:par>
                              <p:par>
                                <p:cTn id="214" presetID="2" presetClass="exit" presetSubtype="8" fill="hold" grpId="3" nodeType="withEffect">
                                  <p:stCondLst>
                                    <p:cond delay="0"/>
                                  </p:stCondLst>
                                  <p:childTnLst>
                                    <p:anim calcmode="lin" valueType="num">
                                      <p:cBhvr additive="base">
                                        <p:cTn id="215" dur="2000"/>
                                        <p:tgtEl>
                                          <p:spTgt spid="16"/>
                                        </p:tgtEl>
                                        <p:attrNameLst>
                                          <p:attrName>ppt_x</p:attrName>
                                        </p:attrNameLst>
                                      </p:cBhvr>
                                      <p:tavLst>
                                        <p:tav tm="0">
                                          <p:val>
                                            <p:strVal val="ppt_x"/>
                                          </p:val>
                                        </p:tav>
                                        <p:tav tm="100000">
                                          <p:val>
                                            <p:strVal val="0-ppt_w/2"/>
                                          </p:val>
                                        </p:tav>
                                      </p:tavLst>
                                    </p:anim>
                                    <p:anim calcmode="lin" valueType="num">
                                      <p:cBhvr additive="base">
                                        <p:cTn id="216" dur="2000"/>
                                        <p:tgtEl>
                                          <p:spTgt spid="16"/>
                                        </p:tgtEl>
                                        <p:attrNameLst>
                                          <p:attrName>ppt_y</p:attrName>
                                        </p:attrNameLst>
                                      </p:cBhvr>
                                      <p:tavLst>
                                        <p:tav tm="0">
                                          <p:val>
                                            <p:strVal val="ppt_y"/>
                                          </p:val>
                                        </p:tav>
                                        <p:tav tm="100000">
                                          <p:val>
                                            <p:strVal val="ppt_y"/>
                                          </p:val>
                                        </p:tav>
                                      </p:tavLst>
                                    </p:anim>
                                    <p:set>
                                      <p:cBhvr>
                                        <p:cTn id="217" dur="1" fill="hold">
                                          <p:stCondLst>
                                            <p:cond delay="1999"/>
                                          </p:stCondLst>
                                        </p:cTn>
                                        <p:tgtEl>
                                          <p:spTgt spid="16"/>
                                        </p:tgtEl>
                                        <p:attrNameLst>
                                          <p:attrName>style.visibility</p:attrName>
                                        </p:attrNameLst>
                                      </p:cBhvr>
                                      <p:to>
                                        <p:strVal val="hidden"/>
                                      </p:to>
                                    </p:set>
                                  </p:childTnLst>
                                </p:cTn>
                              </p:par>
                              <p:par>
                                <p:cTn id="218" presetID="2" presetClass="exit" presetSubtype="9" fill="hold" grpId="4" nodeType="withEffect">
                                  <p:stCondLst>
                                    <p:cond delay="0"/>
                                  </p:stCondLst>
                                  <p:childTnLst>
                                    <p:anim calcmode="lin" valueType="num">
                                      <p:cBhvr additive="base">
                                        <p:cTn id="219" dur="2000"/>
                                        <p:tgtEl>
                                          <p:spTgt spid="3"/>
                                        </p:tgtEl>
                                        <p:attrNameLst>
                                          <p:attrName>ppt_x</p:attrName>
                                        </p:attrNameLst>
                                      </p:cBhvr>
                                      <p:tavLst>
                                        <p:tav tm="0">
                                          <p:val>
                                            <p:strVal val="ppt_x"/>
                                          </p:val>
                                        </p:tav>
                                        <p:tav tm="100000">
                                          <p:val>
                                            <p:strVal val="0-ppt_w/2"/>
                                          </p:val>
                                        </p:tav>
                                      </p:tavLst>
                                    </p:anim>
                                    <p:anim calcmode="lin" valueType="num">
                                      <p:cBhvr additive="base">
                                        <p:cTn id="220" dur="2000"/>
                                        <p:tgtEl>
                                          <p:spTgt spid="3"/>
                                        </p:tgtEl>
                                        <p:attrNameLst>
                                          <p:attrName>ppt_y</p:attrName>
                                        </p:attrNameLst>
                                      </p:cBhvr>
                                      <p:tavLst>
                                        <p:tav tm="0">
                                          <p:val>
                                            <p:strVal val="ppt_y"/>
                                          </p:val>
                                        </p:tav>
                                        <p:tav tm="100000">
                                          <p:val>
                                            <p:strVal val="0-ppt_h/2"/>
                                          </p:val>
                                        </p:tav>
                                      </p:tavLst>
                                    </p:anim>
                                    <p:set>
                                      <p:cBhvr>
                                        <p:cTn id="221" dur="1" fill="hold">
                                          <p:stCondLst>
                                            <p:cond delay="1999"/>
                                          </p:stCondLst>
                                        </p:cTn>
                                        <p:tgtEl>
                                          <p:spTgt spid="3"/>
                                        </p:tgtEl>
                                        <p:attrNameLst>
                                          <p:attrName>style.visibility</p:attrName>
                                        </p:attrNameLst>
                                      </p:cBhvr>
                                      <p:to>
                                        <p:strVal val="hidden"/>
                                      </p:to>
                                    </p:set>
                                  </p:childTnLst>
                                </p:cTn>
                              </p:par>
                              <p:par>
                                <p:cTn id="222" presetID="2" presetClass="exit" presetSubtype="9" fill="hold" grpId="4" nodeType="withEffect">
                                  <p:stCondLst>
                                    <p:cond delay="0"/>
                                  </p:stCondLst>
                                  <p:childTnLst>
                                    <p:anim calcmode="lin" valueType="num">
                                      <p:cBhvr additive="base">
                                        <p:cTn id="223" dur="2000"/>
                                        <p:tgtEl>
                                          <p:spTgt spid="5"/>
                                        </p:tgtEl>
                                        <p:attrNameLst>
                                          <p:attrName>ppt_x</p:attrName>
                                        </p:attrNameLst>
                                      </p:cBhvr>
                                      <p:tavLst>
                                        <p:tav tm="0">
                                          <p:val>
                                            <p:strVal val="ppt_x"/>
                                          </p:val>
                                        </p:tav>
                                        <p:tav tm="100000">
                                          <p:val>
                                            <p:strVal val="0-ppt_w/2"/>
                                          </p:val>
                                        </p:tav>
                                      </p:tavLst>
                                    </p:anim>
                                    <p:anim calcmode="lin" valueType="num">
                                      <p:cBhvr additive="base">
                                        <p:cTn id="224" dur="2000"/>
                                        <p:tgtEl>
                                          <p:spTgt spid="5"/>
                                        </p:tgtEl>
                                        <p:attrNameLst>
                                          <p:attrName>ppt_y</p:attrName>
                                        </p:attrNameLst>
                                      </p:cBhvr>
                                      <p:tavLst>
                                        <p:tav tm="0">
                                          <p:val>
                                            <p:strVal val="ppt_y"/>
                                          </p:val>
                                        </p:tav>
                                        <p:tav tm="100000">
                                          <p:val>
                                            <p:strVal val="0-ppt_h/2"/>
                                          </p:val>
                                        </p:tav>
                                      </p:tavLst>
                                    </p:anim>
                                    <p:set>
                                      <p:cBhvr>
                                        <p:cTn id="225" dur="1" fill="hold">
                                          <p:stCondLst>
                                            <p:cond delay="1999"/>
                                          </p:stCondLst>
                                        </p:cTn>
                                        <p:tgtEl>
                                          <p:spTgt spid="5"/>
                                        </p:tgtEl>
                                        <p:attrNameLst>
                                          <p:attrName>style.visibility</p:attrName>
                                        </p:attrNameLst>
                                      </p:cBhvr>
                                      <p:to>
                                        <p:strVal val="hidden"/>
                                      </p:to>
                                    </p:set>
                                  </p:childTnLst>
                                </p:cTn>
                              </p:par>
                              <p:par>
                                <p:cTn id="226" presetID="2" presetClass="exit" presetSubtype="9" fill="hold" grpId="4" nodeType="withEffect">
                                  <p:stCondLst>
                                    <p:cond delay="0"/>
                                  </p:stCondLst>
                                  <p:childTnLst>
                                    <p:anim calcmode="lin" valueType="num">
                                      <p:cBhvr additive="base">
                                        <p:cTn id="227" dur="2000"/>
                                        <p:tgtEl>
                                          <p:spTgt spid="7"/>
                                        </p:tgtEl>
                                        <p:attrNameLst>
                                          <p:attrName>ppt_x</p:attrName>
                                        </p:attrNameLst>
                                      </p:cBhvr>
                                      <p:tavLst>
                                        <p:tav tm="0">
                                          <p:val>
                                            <p:strVal val="ppt_x"/>
                                          </p:val>
                                        </p:tav>
                                        <p:tav tm="100000">
                                          <p:val>
                                            <p:strVal val="0-ppt_w/2"/>
                                          </p:val>
                                        </p:tav>
                                      </p:tavLst>
                                    </p:anim>
                                    <p:anim calcmode="lin" valueType="num">
                                      <p:cBhvr additive="base">
                                        <p:cTn id="228" dur="2000"/>
                                        <p:tgtEl>
                                          <p:spTgt spid="7"/>
                                        </p:tgtEl>
                                        <p:attrNameLst>
                                          <p:attrName>ppt_y</p:attrName>
                                        </p:attrNameLst>
                                      </p:cBhvr>
                                      <p:tavLst>
                                        <p:tav tm="0">
                                          <p:val>
                                            <p:strVal val="ppt_y"/>
                                          </p:val>
                                        </p:tav>
                                        <p:tav tm="100000">
                                          <p:val>
                                            <p:strVal val="0-ppt_h/2"/>
                                          </p:val>
                                        </p:tav>
                                      </p:tavLst>
                                    </p:anim>
                                    <p:set>
                                      <p:cBhvr>
                                        <p:cTn id="229" dur="1" fill="hold">
                                          <p:stCondLst>
                                            <p:cond delay="1999"/>
                                          </p:stCondLst>
                                        </p:cTn>
                                        <p:tgtEl>
                                          <p:spTgt spid="7"/>
                                        </p:tgtEl>
                                        <p:attrNameLst>
                                          <p:attrName>style.visibility</p:attrName>
                                        </p:attrNameLst>
                                      </p:cBhvr>
                                      <p:to>
                                        <p:strVal val="hidden"/>
                                      </p:to>
                                    </p:set>
                                  </p:childTnLst>
                                </p:cTn>
                              </p:par>
                              <p:par>
                                <p:cTn id="230" presetID="2" presetClass="exit" presetSubtype="9" fill="hold" grpId="4" nodeType="withEffect">
                                  <p:stCondLst>
                                    <p:cond delay="0"/>
                                  </p:stCondLst>
                                  <p:childTnLst>
                                    <p:anim calcmode="lin" valueType="num">
                                      <p:cBhvr additive="base">
                                        <p:cTn id="231" dur="2000"/>
                                        <p:tgtEl>
                                          <p:spTgt spid="9"/>
                                        </p:tgtEl>
                                        <p:attrNameLst>
                                          <p:attrName>ppt_x</p:attrName>
                                        </p:attrNameLst>
                                      </p:cBhvr>
                                      <p:tavLst>
                                        <p:tav tm="0">
                                          <p:val>
                                            <p:strVal val="ppt_x"/>
                                          </p:val>
                                        </p:tav>
                                        <p:tav tm="100000">
                                          <p:val>
                                            <p:strVal val="0-ppt_w/2"/>
                                          </p:val>
                                        </p:tav>
                                      </p:tavLst>
                                    </p:anim>
                                    <p:anim calcmode="lin" valueType="num">
                                      <p:cBhvr additive="base">
                                        <p:cTn id="232" dur="2000"/>
                                        <p:tgtEl>
                                          <p:spTgt spid="9"/>
                                        </p:tgtEl>
                                        <p:attrNameLst>
                                          <p:attrName>ppt_y</p:attrName>
                                        </p:attrNameLst>
                                      </p:cBhvr>
                                      <p:tavLst>
                                        <p:tav tm="0">
                                          <p:val>
                                            <p:strVal val="ppt_y"/>
                                          </p:val>
                                        </p:tav>
                                        <p:tav tm="100000">
                                          <p:val>
                                            <p:strVal val="0-ppt_h/2"/>
                                          </p:val>
                                        </p:tav>
                                      </p:tavLst>
                                    </p:anim>
                                    <p:set>
                                      <p:cBhvr>
                                        <p:cTn id="233" dur="1" fill="hold">
                                          <p:stCondLst>
                                            <p:cond delay="1999"/>
                                          </p:stCondLst>
                                        </p:cTn>
                                        <p:tgtEl>
                                          <p:spTgt spid="9"/>
                                        </p:tgtEl>
                                        <p:attrNameLst>
                                          <p:attrName>style.visibility</p:attrName>
                                        </p:attrNameLst>
                                      </p:cBhvr>
                                      <p:to>
                                        <p:strVal val="hidden"/>
                                      </p:to>
                                    </p:set>
                                  </p:childTnLst>
                                </p:cTn>
                              </p:par>
                              <p:par>
                                <p:cTn id="234" presetID="2" presetClass="exit" presetSubtype="9" fill="hold" grpId="4" nodeType="withEffect">
                                  <p:stCondLst>
                                    <p:cond delay="0"/>
                                  </p:stCondLst>
                                  <p:childTnLst>
                                    <p:anim calcmode="lin" valueType="num">
                                      <p:cBhvr additive="base">
                                        <p:cTn id="235" dur="2000"/>
                                        <p:tgtEl>
                                          <p:spTgt spid="11"/>
                                        </p:tgtEl>
                                        <p:attrNameLst>
                                          <p:attrName>ppt_x</p:attrName>
                                        </p:attrNameLst>
                                      </p:cBhvr>
                                      <p:tavLst>
                                        <p:tav tm="0">
                                          <p:val>
                                            <p:strVal val="ppt_x"/>
                                          </p:val>
                                        </p:tav>
                                        <p:tav tm="100000">
                                          <p:val>
                                            <p:strVal val="0-ppt_w/2"/>
                                          </p:val>
                                        </p:tav>
                                      </p:tavLst>
                                    </p:anim>
                                    <p:anim calcmode="lin" valueType="num">
                                      <p:cBhvr additive="base">
                                        <p:cTn id="236" dur="2000"/>
                                        <p:tgtEl>
                                          <p:spTgt spid="11"/>
                                        </p:tgtEl>
                                        <p:attrNameLst>
                                          <p:attrName>ppt_y</p:attrName>
                                        </p:attrNameLst>
                                      </p:cBhvr>
                                      <p:tavLst>
                                        <p:tav tm="0">
                                          <p:val>
                                            <p:strVal val="ppt_y"/>
                                          </p:val>
                                        </p:tav>
                                        <p:tav tm="100000">
                                          <p:val>
                                            <p:strVal val="0-ppt_h/2"/>
                                          </p:val>
                                        </p:tav>
                                      </p:tavLst>
                                    </p:anim>
                                    <p:set>
                                      <p:cBhvr>
                                        <p:cTn id="237" dur="1" fill="hold">
                                          <p:stCondLst>
                                            <p:cond delay="1999"/>
                                          </p:stCondLst>
                                        </p:cTn>
                                        <p:tgtEl>
                                          <p:spTgt spid="11"/>
                                        </p:tgtEl>
                                        <p:attrNameLst>
                                          <p:attrName>style.visibility</p:attrName>
                                        </p:attrNameLst>
                                      </p:cBhvr>
                                      <p:to>
                                        <p:strVal val="hidden"/>
                                      </p:to>
                                    </p:set>
                                  </p:childTnLst>
                                </p:cTn>
                              </p:par>
                              <p:par>
                                <p:cTn id="238" presetID="2" presetClass="exit" presetSubtype="9" fill="hold" grpId="4" nodeType="withEffect">
                                  <p:stCondLst>
                                    <p:cond delay="0"/>
                                  </p:stCondLst>
                                  <p:childTnLst>
                                    <p:anim calcmode="lin" valueType="num">
                                      <p:cBhvr additive="base">
                                        <p:cTn id="239" dur="2000"/>
                                        <p:tgtEl>
                                          <p:spTgt spid="13"/>
                                        </p:tgtEl>
                                        <p:attrNameLst>
                                          <p:attrName>ppt_x</p:attrName>
                                        </p:attrNameLst>
                                      </p:cBhvr>
                                      <p:tavLst>
                                        <p:tav tm="0">
                                          <p:val>
                                            <p:strVal val="ppt_x"/>
                                          </p:val>
                                        </p:tav>
                                        <p:tav tm="100000">
                                          <p:val>
                                            <p:strVal val="0-ppt_w/2"/>
                                          </p:val>
                                        </p:tav>
                                      </p:tavLst>
                                    </p:anim>
                                    <p:anim calcmode="lin" valueType="num">
                                      <p:cBhvr additive="base">
                                        <p:cTn id="240" dur="2000"/>
                                        <p:tgtEl>
                                          <p:spTgt spid="13"/>
                                        </p:tgtEl>
                                        <p:attrNameLst>
                                          <p:attrName>ppt_y</p:attrName>
                                        </p:attrNameLst>
                                      </p:cBhvr>
                                      <p:tavLst>
                                        <p:tav tm="0">
                                          <p:val>
                                            <p:strVal val="ppt_y"/>
                                          </p:val>
                                        </p:tav>
                                        <p:tav tm="100000">
                                          <p:val>
                                            <p:strVal val="0-ppt_h/2"/>
                                          </p:val>
                                        </p:tav>
                                      </p:tavLst>
                                    </p:anim>
                                    <p:set>
                                      <p:cBhvr>
                                        <p:cTn id="241" dur="1" fill="hold">
                                          <p:stCondLst>
                                            <p:cond delay="1999"/>
                                          </p:stCondLst>
                                        </p:cTn>
                                        <p:tgtEl>
                                          <p:spTgt spid="13"/>
                                        </p:tgtEl>
                                        <p:attrNameLst>
                                          <p:attrName>style.visibility</p:attrName>
                                        </p:attrNameLst>
                                      </p:cBhvr>
                                      <p:to>
                                        <p:strVal val="hidden"/>
                                      </p:to>
                                    </p:set>
                                  </p:childTnLst>
                                </p:cTn>
                              </p:par>
                              <p:par>
                                <p:cTn id="242" presetID="2" presetClass="exit" presetSubtype="9" fill="hold" grpId="4" nodeType="withEffect">
                                  <p:stCondLst>
                                    <p:cond delay="0"/>
                                  </p:stCondLst>
                                  <p:childTnLst>
                                    <p:anim calcmode="lin" valueType="num">
                                      <p:cBhvr additive="base">
                                        <p:cTn id="243" dur="2000"/>
                                        <p:tgtEl>
                                          <p:spTgt spid="15"/>
                                        </p:tgtEl>
                                        <p:attrNameLst>
                                          <p:attrName>ppt_x</p:attrName>
                                        </p:attrNameLst>
                                      </p:cBhvr>
                                      <p:tavLst>
                                        <p:tav tm="0">
                                          <p:val>
                                            <p:strVal val="ppt_x"/>
                                          </p:val>
                                        </p:tav>
                                        <p:tav tm="100000">
                                          <p:val>
                                            <p:strVal val="0-ppt_w/2"/>
                                          </p:val>
                                        </p:tav>
                                      </p:tavLst>
                                    </p:anim>
                                    <p:anim calcmode="lin" valueType="num">
                                      <p:cBhvr additive="base">
                                        <p:cTn id="244" dur="2000"/>
                                        <p:tgtEl>
                                          <p:spTgt spid="15"/>
                                        </p:tgtEl>
                                        <p:attrNameLst>
                                          <p:attrName>ppt_y</p:attrName>
                                        </p:attrNameLst>
                                      </p:cBhvr>
                                      <p:tavLst>
                                        <p:tav tm="0">
                                          <p:val>
                                            <p:strVal val="ppt_y"/>
                                          </p:val>
                                        </p:tav>
                                        <p:tav tm="100000">
                                          <p:val>
                                            <p:strVal val="0-ppt_h/2"/>
                                          </p:val>
                                        </p:tav>
                                      </p:tavLst>
                                    </p:anim>
                                    <p:set>
                                      <p:cBhvr>
                                        <p:cTn id="245" dur="1" fill="hold">
                                          <p:stCondLst>
                                            <p:cond delay="1999"/>
                                          </p:stCondLst>
                                        </p:cTn>
                                        <p:tgtEl>
                                          <p:spTgt spid="15"/>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2000"/>
                                        <p:tgtEl>
                                          <p:spTgt spid="4"/>
                                        </p:tgtEl>
                                        <p:attrNameLst>
                                          <p:attrName>ppt_x</p:attrName>
                                        </p:attrNameLst>
                                      </p:cBhvr>
                                      <p:tavLst>
                                        <p:tav tm="0">
                                          <p:val>
                                            <p:strVal val="ppt_x"/>
                                          </p:val>
                                        </p:tav>
                                        <p:tav tm="100000">
                                          <p:val>
                                            <p:strVal val="0-ppt_w/2"/>
                                          </p:val>
                                        </p:tav>
                                      </p:tavLst>
                                    </p:anim>
                                    <p:anim calcmode="lin" valueType="num">
                                      <p:cBhvr additive="base">
                                        <p:cTn id="248" dur="2000"/>
                                        <p:tgtEl>
                                          <p:spTgt spid="4"/>
                                        </p:tgtEl>
                                        <p:attrNameLst>
                                          <p:attrName>ppt_y</p:attrName>
                                        </p:attrNameLst>
                                      </p:cBhvr>
                                      <p:tavLst>
                                        <p:tav tm="0">
                                          <p:val>
                                            <p:strVal val="ppt_y"/>
                                          </p:val>
                                        </p:tav>
                                        <p:tav tm="100000">
                                          <p:val>
                                            <p:strVal val="1+ppt_h/2"/>
                                          </p:val>
                                        </p:tav>
                                      </p:tavLst>
                                    </p:anim>
                                    <p:set>
                                      <p:cBhvr>
                                        <p:cTn id="249" dur="1" fill="hold">
                                          <p:stCondLst>
                                            <p:cond delay="1999"/>
                                          </p:stCondLst>
                                        </p:cTn>
                                        <p:tgtEl>
                                          <p:spTgt spid="4"/>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2000"/>
                                        <p:tgtEl>
                                          <p:spTgt spid="6"/>
                                        </p:tgtEl>
                                        <p:attrNameLst>
                                          <p:attrName>ppt_x</p:attrName>
                                        </p:attrNameLst>
                                      </p:cBhvr>
                                      <p:tavLst>
                                        <p:tav tm="0">
                                          <p:val>
                                            <p:strVal val="ppt_x"/>
                                          </p:val>
                                        </p:tav>
                                        <p:tav tm="100000">
                                          <p:val>
                                            <p:strVal val="0-ppt_w/2"/>
                                          </p:val>
                                        </p:tav>
                                      </p:tavLst>
                                    </p:anim>
                                    <p:anim calcmode="lin" valueType="num">
                                      <p:cBhvr additive="base">
                                        <p:cTn id="252" dur="2000"/>
                                        <p:tgtEl>
                                          <p:spTgt spid="6"/>
                                        </p:tgtEl>
                                        <p:attrNameLst>
                                          <p:attrName>ppt_y</p:attrName>
                                        </p:attrNameLst>
                                      </p:cBhvr>
                                      <p:tavLst>
                                        <p:tav tm="0">
                                          <p:val>
                                            <p:strVal val="ppt_y"/>
                                          </p:val>
                                        </p:tav>
                                        <p:tav tm="100000">
                                          <p:val>
                                            <p:strVal val="1+ppt_h/2"/>
                                          </p:val>
                                        </p:tav>
                                      </p:tavLst>
                                    </p:anim>
                                    <p:set>
                                      <p:cBhvr>
                                        <p:cTn id="253" dur="1" fill="hold">
                                          <p:stCondLst>
                                            <p:cond delay="1999"/>
                                          </p:stCondLst>
                                        </p:cTn>
                                        <p:tgtEl>
                                          <p:spTgt spid="6"/>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2000"/>
                                        <p:tgtEl>
                                          <p:spTgt spid="8"/>
                                        </p:tgtEl>
                                        <p:attrNameLst>
                                          <p:attrName>ppt_x</p:attrName>
                                        </p:attrNameLst>
                                      </p:cBhvr>
                                      <p:tavLst>
                                        <p:tav tm="0">
                                          <p:val>
                                            <p:strVal val="ppt_x"/>
                                          </p:val>
                                        </p:tav>
                                        <p:tav tm="100000">
                                          <p:val>
                                            <p:strVal val="0-ppt_w/2"/>
                                          </p:val>
                                        </p:tav>
                                      </p:tavLst>
                                    </p:anim>
                                    <p:anim calcmode="lin" valueType="num">
                                      <p:cBhvr additive="base">
                                        <p:cTn id="256" dur="2000"/>
                                        <p:tgtEl>
                                          <p:spTgt spid="8"/>
                                        </p:tgtEl>
                                        <p:attrNameLst>
                                          <p:attrName>ppt_y</p:attrName>
                                        </p:attrNameLst>
                                      </p:cBhvr>
                                      <p:tavLst>
                                        <p:tav tm="0">
                                          <p:val>
                                            <p:strVal val="ppt_y"/>
                                          </p:val>
                                        </p:tav>
                                        <p:tav tm="100000">
                                          <p:val>
                                            <p:strVal val="1+ppt_h/2"/>
                                          </p:val>
                                        </p:tav>
                                      </p:tavLst>
                                    </p:anim>
                                    <p:set>
                                      <p:cBhvr>
                                        <p:cTn id="257" dur="1" fill="hold">
                                          <p:stCondLst>
                                            <p:cond delay="1999"/>
                                          </p:stCondLst>
                                        </p:cTn>
                                        <p:tgtEl>
                                          <p:spTgt spid="8"/>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2000"/>
                                        <p:tgtEl>
                                          <p:spTgt spid="10"/>
                                        </p:tgtEl>
                                        <p:attrNameLst>
                                          <p:attrName>ppt_x</p:attrName>
                                        </p:attrNameLst>
                                      </p:cBhvr>
                                      <p:tavLst>
                                        <p:tav tm="0">
                                          <p:val>
                                            <p:strVal val="ppt_x"/>
                                          </p:val>
                                        </p:tav>
                                        <p:tav tm="100000">
                                          <p:val>
                                            <p:strVal val="0-ppt_w/2"/>
                                          </p:val>
                                        </p:tav>
                                      </p:tavLst>
                                    </p:anim>
                                    <p:anim calcmode="lin" valueType="num">
                                      <p:cBhvr additive="base">
                                        <p:cTn id="260" dur="2000"/>
                                        <p:tgtEl>
                                          <p:spTgt spid="10"/>
                                        </p:tgtEl>
                                        <p:attrNameLst>
                                          <p:attrName>ppt_y</p:attrName>
                                        </p:attrNameLst>
                                      </p:cBhvr>
                                      <p:tavLst>
                                        <p:tav tm="0">
                                          <p:val>
                                            <p:strVal val="ppt_y"/>
                                          </p:val>
                                        </p:tav>
                                        <p:tav tm="100000">
                                          <p:val>
                                            <p:strVal val="1+ppt_h/2"/>
                                          </p:val>
                                        </p:tav>
                                      </p:tavLst>
                                    </p:anim>
                                    <p:set>
                                      <p:cBhvr>
                                        <p:cTn id="261" dur="1" fill="hold">
                                          <p:stCondLst>
                                            <p:cond delay="1999"/>
                                          </p:stCondLst>
                                        </p:cTn>
                                        <p:tgtEl>
                                          <p:spTgt spid="10"/>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2000"/>
                                        <p:tgtEl>
                                          <p:spTgt spid="12"/>
                                        </p:tgtEl>
                                        <p:attrNameLst>
                                          <p:attrName>ppt_x</p:attrName>
                                        </p:attrNameLst>
                                      </p:cBhvr>
                                      <p:tavLst>
                                        <p:tav tm="0">
                                          <p:val>
                                            <p:strVal val="ppt_x"/>
                                          </p:val>
                                        </p:tav>
                                        <p:tav tm="100000">
                                          <p:val>
                                            <p:strVal val="0-ppt_w/2"/>
                                          </p:val>
                                        </p:tav>
                                      </p:tavLst>
                                    </p:anim>
                                    <p:anim calcmode="lin" valueType="num">
                                      <p:cBhvr additive="base">
                                        <p:cTn id="264" dur="2000"/>
                                        <p:tgtEl>
                                          <p:spTgt spid="12"/>
                                        </p:tgtEl>
                                        <p:attrNameLst>
                                          <p:attrName>ppt_y</p:attrName>
                                        </p:attrNameLst>
                                      </p:cBhvr>
                                      <p:tavLst>
                                        <p:tav tm="0">
                                          <p:val>
                                            <p:strVal val="ppt_y"/>
                                          </p:val>
                                        </p:tav>
                                        <p:tav tm="100000">
                                          <p:val>
                                            <p:strVal val="1+ppt_h/2"/>
                                          </p:val>
                                        </p:tav>
                                      </p:tavLst>
                                    </p:anim>
                                    <p:set>
                                      <p:cBhvr>
                                        <p:cTn id="265" dur="1" fill="hold">
                                          <p:stCondLst>
                                            <p:cond delay="1999"/>
                                          </p:stCondLst>
                                        </p:cTn>
                                        <p:tgtEl>
                                          <p:spTgt spid="12"/>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2000"/>
                                        <p:tgtEl>
                                          <p:spTgt spid="14"/>
                                        </p:tgtEl>
                                        <p:attrNameLst>
                                          <p:attrName>ppt_x</p:attrName>
                                        </p:attrNameLst>
                                      </p:cBhvr>
                                      <p:tavLst>
                                        <p:tav tm="0">
                                          <p:val>
                                            <p:strVal val="ppt_x"/>
                                          </p:val>
                                        </p:tav>
                                        <p:tav tm="100000">
                                          <p:val>
                                            <p:strVal val="0-ppt_w/2"/>
                                          </p:val>
                                        </p:tav>
                                      </p:tavLst>
                                    </p:anim>
                                    <p:anim calcmode="lin" valueType="num">
                                      <p:cBhvr additive="base">
                                        <p:cTn id="268" dur="2000"/>
                                        <p:tgtEl>
                                          <p:spTgt spid="14"/>
                                        </p:tgtEl>
                                        <p:attrNameLst>
                                          <p:attrName>ppt_y</p:attrName>
                                        </p:attrNameLst>
                                      </p:cBhvr>
                                      <p:tavLst>
                                        <p:tav tm="0">
                                          <p:val>
                                            <p:strVal val="ppt_y"/>
                                          </p:val>
                                        </p:tav>
                                        <p:tav tm="100000">
                                          <p:val>
                                            <p:strVal val="1+ppt_h/2"/>
                                          </p:val>
                                        </p:tav>
                                      </p:tavLst>
                                    </p:anim>
                                    <p:set>
                                      <p:cBhvr>
                                        <p:cTn id="269" dur="1" fill="hold">
                                          <p:stCondLst>
                                            <p:cond delay="1999"/>
                                          </p:stCondLst>
                                        </p:cTn>
                                        <p:tgtEl>
                                          <p:spTgt spid="14"/>
                                        </p:tgtEl>
                                        <p:attrNameLst>
                                          <p:attrName>style.visibility</p:attrName>
                                        </p:attrNameLst>
                                      </p:cBhvr>
                                      <p:to>
                                        <p:strVal val="hidden"/>
                                      </p:to>
                                    </p:set>
                                  </p:childTnLst>
                                </p:cTn>
                              </p:par>
                              <p:par>
                                <p:cTn id="270" presetID="2" presetClass="exit" presetSubtype="12" fill="hold" grpId="4" nodeType="withEffect">
                                  <p:stCondLst>
                                    <p:cond delay="0"/>
                                  </p:stCondLst>
                                  <p:childTnLst>
                                    <p:anim calcmode="lin" valueType="num">
                                      <p:cBhvr additive="base">
                                        <p:cTn id="271" dur="2000"/>
                                        <p:tgtEl>
                                          <p:spTgt spid="16"/>
                                        </p:tgtEl>
                                        <p:attrNameLst>
                                          <p:attrName>ppt_x</p:attrName>
                                        </p:attrNameLst>
                                      </p:cBhvr>
                                      <p:tavLst>
                                        <p:tav tm="0">
                                          <p:val>
                                            <p:strVal val="ppt_x"/>
                                          </p:val>
                                        </p:tav>
                                        <p:tav tm="100000">
                                          <p:val>
                                            <p:strVal val="0-ppt_w/2"/>
                                          </p:val>
                                        </p:tav>
                                      </p:tavLst>
                                    </p:anim>
                                    <p:anim calcmode="lin" valueType="num">
                                      <p:cBhvr additive="base">
                                        <p:cTn id="272" dur="2000"/>
                                        <p:tgtEl>
                                          <p:spTgt spid="16"/>
                                        </p:tgtEl>
                                        <p:attrNameLst>
                                          <p:attrName>ppt_y</p:attrName>
                                        </p:attrNameLst>
                                      </p:cBhvr>
                                      <p:tavLst>
                                        <p:tav tm="0">
                                          <p:val>
                                            <p:strVal val="ppt_y"/>
                                          </p:val>
                                        </p:tav>
                                        <p:tav tm="100000">
                                          <p:val>
                                            <p:strVal val="1+ppt_h/2"/>
                                          </p:val>
                                        </p:tav>
                                      </p:tavLst>
                                    </p:anim>
                                    <p:set>
                                      <p:cBhvr>
                                        <p:cTn id="273" dur="1" fill="hold">
                                          <p:stCondLst>
                                            <p:cond delay="1999"/>
                                          </p:stCondLst>
                                        </p:cTn>
                                        <p:tgtEl>
                                          <p:spTgt spid="16"/>
                                        </p:tgtEl>
                                        <p:attrNameLst>
                                          <p:attrName>style.visibility</p:attrName>
                                        </p:attrNameLst>
                                      </p:cBhvr>
                                      <p:to>
                                        <p:strVal val="hidden"/>
                                      </p:to>
                                    </p:set>
                                  </p:childTnLst>
                                </p:cTn>
                              </p:par>
                              <p:par>
                                <p:cTn id="274" presetID="17" presetClass="entr" presetSubtype="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 calcmode="lin" valueType="num">
                                      <p:cBhvr>
                                        <p:cTn id="276" dur="2000" fill="hold"/>
                                        <p:tgtEl>
                                          <p:spTgt spid="2"/>
                                        </p:tgtEl>
                                        <p:attrNameLst>
                                          <p:attrName>ppt_x</p:attrName>
                                        </p:attrNameLst>
                                      </p:cBhvr>
                                      <p:tavLst>
                                        <p:tav tm="0">
                                          <p:val>
                                            <p:strVal val="#ppt_x+#ppt_w/2"/>
                                          </p:val>
                                        </p:tav>
                                        <p:tav tm="100000">
                                          <p:val>
                                            <p:strVal val="#ppt_x"/>
                                          </p:val>
                                        </p:tav>
                                      </p:tavLst>
                                    </p:anim>
                                    <p:anim calcmode="lin" valueType="num">
                                      <p:cBhvr>
                                        <p:cTn id="277" dur="2000" fill="hold"/>
                                        <p:tgtEl>
                                          <p:spTgt spid="2"/>
                                        </p:tgtEl>
                                        <p:attrNameLst>
                                          <p:attrName>ppt_y</p:attrName>
                                        </p:attrNameLst>
                                      </p:cBhvr>
                                      <p:tavLst>
                                        <p:tav tm="0">
                                          <p:val>
                                            <p:strVal val="#ppt_y"/>
                                          </p:val>
                                        </p:tav>
                                        <p:tav tm="100000">
                                          <p:val>
                                            <p:strVal val="#ppt_y"/>
                                          </p:val>
                                        </p:tav>
                                      </p:tavLst>
                                    </p:anim>
                                    <p:anim calcmode="lin" valueType="num">
                                      <p:cBhvr>
                                        <p:cTn id="278" dur="2000" fill="hold"/>
                                        <p:tgtEl>
                                          <p:spTgt spid="2"/>
                                        </p:tgtEl>
                                        <p:attrNameLst>
                                          <p:attrName>ppt_w</p:attrName>
                                        </p:attrNameLst>
                                      </p:cBhvr>
                                      <p:tavLst>
                                        <p:tav tm="0">
                                          <p:val>
                                            <p:fltVal val="0"/>
                                          </p:val>
                                        </p:tav>
                                        <p:tav tm="100000">
                                          <p:val>
                                            <p:strVal val="#ppt_w"/>
                                          </p:val>
                                        </p:tav>
                                      </p:tavLst>
                                    </p:anim>
                                    <p:anim calcmode="lin" valueType="num">
                                      <p:cBhvr>
                                        <p:cTn id="2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3000">
              <a:srgbClr val="D4DEFF"/>
            </a:gs>
            <a:gs pos="83000">
              <a:srgbClr val="D4DEFF"/>
            </a:gs>
            <a:gs pos="100000">
              <a:srgbClr val="96AB94"/>
            </a:gs>
          </a:gsLst>
          <a:lin ang="16200000" scaled="0"/>
        </a:gradFill>
        <a:effectLst/>
      </p:bgPr>
    </p:bg>
    <p:spTree>
      <p:nvGrpSpPr>
        <p:cNvPr id="1" name=""/>
        <p:cNvGrpSpPr/>
        <p:nvPr/>
      </p:nvGrpSpPr>
      <p:grpSpPr>
        <a:xfrm>
          <a:off x="0" y="0"/>
          <a:ext cx="0" cy="0"/>
          <a:chOff x="0" y="0"/>
          <a:chExt cx="0" cy="0"/>
        </a:xfrm>
      </p:grpSpPr>
      <p:pic>
        <p:nvPicPr>
          <p:cNvPr id="2" name="1 Imagen" descr="e9214488.png"/>
          <p:cNvPicPr>
            <a:picLocks noChangeAspect="1"/>
          </p:cNvPicPr>
          <p:nvPr/>
        </p:nvPicPr>
        <p:blipFill>
          <a:blip r:embed="rId2"/>
          <a:stretch>
            <a:fillRect/>
          </a:stretch>
        </p:blipFill>
        <p:spPr>
          <a:xfrm>
            <a:off x="2000250" y="0"/>
            <a:ext cx="5143500" cy="5143500"/>
          </a:xfrm>
          <a:prstGeom prst="rect">
            <a:avLst/>
          </a:prstGeom>
        </p:spPr>
      </p:pic>
      <p:sp>
        <p:nvSpPr>
          <p:cNvPr id="4" name="3 CuadroTexto"/>
          <p:cNvSpPr txBox="1"/>
          <p:nvPr/>
        </p:nvSpPr>
        <p:spPr>
          <a:xfrm>
            <a:off x="3286116" y="1357304"/>
            <a:ext cx="2286016" cy="2554545"/>
          </a:xfrm>
          <a:prstGeom prst="rect">
            <a:avLst/>
          </a:prstGeom>
          <a:noFill/>
        </p:spPr>
        <p:txBody>
          <a:bodyPr wrap="square" rtlCol="0">
            <a:spAutoFit/>
          </a:bodyPr>
          <a:lstStyle/>
          <a:p>
            <a:pPr algn="ctr"/>
            <a:r>
              <a:rPr lang="es-PE" sz="2000" dirty="0" smtClean="0"/>
              <a:t>“La fotografía es una herramienta para tratar con cosas que todos conocen pero que nadie presta atención. Las fotografías  proponen representar algo que los otros no ven”.</a:t>
            </a:r>
            <a:endParaRPr lang="es-PE" sz="2000" dirty="0"/>
          </a:p>
        </p:txBody>
      </p:sp>
      <p:sp>
        <p:nvSpPr>
          <p:cNvPr id="5" name="4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40000"/>
                <a:lumOff val="60000"/>
              </a:schemeClr>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678609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5" name="4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6" name="5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7" name="6 Imagen" descr="lineas.png"/>
          <p:cNvPicPr>
            <a:picLocks noChangeAspect="1"/>
          </p:cNvPicPr>
          <p:nvPr/>
        </p:nvPicPr>
        <p:blipFill>
          <a:blip r:embed="rId5" cstate="print">
            <a:duotone>
              <a:schemeClr val="accent2">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8" name="7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9" name="8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0" name="9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11" name="10 Imagen" descr="lineas.png"/>
          <p:cNvPicPr>
            <a:picLocks noChangeAspect="1"/>
          </p:cNvPicPr>
          <p:nvPr/>
        </p:nvPicPr>
        <p:blipFill>
          <a:blip r:embed="rId5" cstate="print">
            <a:duotone>
              <a:schemeClr val="accent2">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12" name="11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13" name="12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5" cstate="print">
            <a:duotone>
              <a:schemeClr val="accent2">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5" cstate="print">
            <a:duotone>
              <a:schemeClr val="accent2">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5" cstate="print">
            <a:duotone>
              <a:schemeClr val="accent2">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3" cstate="print">
            <a:duotone>
              <a:schemeClr val="accent2">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4" cstate="print">
            <a:duotone>
              <a:schemeClr val="accent2">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sp>
        <p:nvSpPr>
          <p:cNvPr id="26" name="25 Rectángulo"/>
          <p:cNvSpPr/>
          <p:nvPr/>
        </p:nvSpPr>
        <p:spPr>
          <a:xfrm>
            <a:off x="-285784" y="0"/>
            <a:ext cx="9715568" cy="6000792"/>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18" presetClass="entr" presetSubtype="3"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strips(upRight)">
                                      <p:cBhvr>
                                        <p:cTn id="97" dur="2000"/>
                                        <p:tgtEl>
                                          <p:spTgt spid="4"/>
                                        </p:tgtEl>
                                      </p:cBhvr>
                                    </p:animEffect>
                                  </p:childTnLst>
                                </p:cTn>
                              </p:par>
                              <p:par>
                                <p:cTn id="98" presetID="18" presetClass="entr" presetSubtype="3" fill="hold" nodeType="withEffect">
                                  <p:stCondLst>
                                    <p:cond delay="0"/>
                                  </p:stCondLst>
                                  <p:childTnLst>
                                    <p:set>
                                      <p:cBhvr>
                                        <p:cTn id="99" dur="1" fill="hold">
                                          <p:stCondLst>
                                            <p:cond delay="0"/>
                                          </p:stCondLst>
                                        </p:cTn>
                                        <p:tgtEl>
                                          <p:spTgt spid="6"/>
                                        </p:tgtEl>
                                        <p:attrNameLst>
                                          <p:attrName>style.visibility</p:attrName>
                                        </p:attrNameLst>
                                      </p:cBhvr>
                                      <p:to>
                                        <p:strVal val="visible"/>
                                      </p:to>
                                    </p:set>
                                    <p:animEffect transition="in" filter="strips(upRight)">
                                      <p:cBhvr>
                                        <p:cTn id="100" dur="2000"/>
                                        <p:tgtEl>
                                          <p:spTgt spid="6"/>
                                        </p:tgtEl>
                                      </p:cBhvr>
                                    </p:animEffect>
                                  </p:childTnLst>
                                </p:cTn>
                              </p:par>
                              <p:par>
                                <p:cTn id="101" presetID="18" presetClass="entr" presetSubtype="3"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strips(upRight)">
                                      <p:cBhvr>
                                        <p:cTn id="103" dur="2000"/>
                                        <p:tgtEl>
                                          <p:spTgt spid="8"/>
                                        </p:tgtEl>
                                      </p:cBhvr>
                                    </p:animEffect>
                                  </p:childTnLst>
                                </p:cTn>
                              </p:par>
                              <p:par>
                                <p:cTn id="104" presetID="18" presetClass="entr" presetSubtype="3"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2000"/>
                                        <p:tgtEl>
                                          <p:spTgt spid="10"/>
                                        </p:tgtEl>
                                      </p:cBhvr>
                                    </p:animEffect>
                                  </p:childTnLst>
                                </p:cTn>
                              </p:par>
                              <p:par>
                                <p:cTn id="107" presetID="18" presetClass="entr" presetSubtype="3"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strips(upRight)">
                                      <p:cBhvr>
                                        <p:cTn id="109" dur="2000"/>
                                        <p:tgtEl>
                                          <p:spTgt spid="12"/>
                                        </p:tgtEl>
                                      </p:cBhvr>
                                    </p:animEffect>
                                  </p:childTnLst>
                                </p:cTn>
                              </p:par>
                              <p:par>
                                <p:cTn id="110" presetID="18" presetClass="entr" presetSubtype="3" fill="hold"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strips(upRight)">
                                      <p:cBhvr>
                                        <p:cTn id="112" dur="2000"/>
                                        <p:tgtEl>
                                          <p:spTgt spid="14"/>
                                        </p:tgtEl>
                                      </p:cBhvr>
                                    </p:animEffect>
                                  </p:childTnLst>
                                </p:cTn>
                              </p:par>
                              <p:par>
                                <p:cTn id="113" presetID="18" presetClass="entr" presetSubtype="3" fill="hold"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strips(upRight)">
                                      <p:cBhvr>
                                        <p:cTn id="115" dur="2000"/>
                                        <p:tgtEl>
                                          <p:spTgt spid="16"/>
                                        </p:tgtEl>
                                      </p:cBhvr>
                                    </p:animEffect>
                                  </p:childTnLst>
                                </p:cTn>
                              </p:par>
                              <p:par>
                                <p:cTn id="116" presetID="18" presetClass="entr" presetSubtype="3"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strips(upRight)">
                                      <p:cBhvr>
                                        <p:cTn id="118" dur="2000"/>
                                        <p:tgtEl>
                                          <p:spTgt spid="18"/>
                                        </p:tgtEl>
                                      </p:cBhvr>
                                    </p:animEffect>
                                  </p:childTnLst>
                                </p:cTn>
                              </p:par>
                              <p:par>
                                <p:cTn id="119" presetID="18" presetClass="entr" presetSubtype="3"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strips(upRight)">
                                      <p:cBhvr>
                                        <p:cTn id="121" dur="2000"/>
                                        <p:tgtEl>
                                          <p:spTgt spid="20"/>
                                        </p:tgtEl>
                                      </p:cBhvr>
                                    </p:animEffect>
                                  </p:childTnLst>
                                </p:cTn>
                              </p:par>
                              <p:par>
                                <p:cTn id="122" presetID="18" presetClass="entr" presetSubtype="3" fill="hold" nodeType="withEffect">
                                  <p:stCondLst>
                                    <p:cond delay="0"/>
                                  </p:stCondLst>
                                  <p:childTnLst>
                                    <p:set>
                                      <p:cBhvr>
                                        <p:cTn id="123" dur="1" fill="hold">
                                          <p:stCondLst>
                                            <p:cond delay="0"/>
                                          </p:stCondLst>
                                        </p:cTn>
                                        <p:tgtEl>
                                          <p:spTgt spid="22"/>
                                        </p:tgtEl>
                                        <p:attrNameLst>
                                          <p:attrName>style.visibility</p:attrName>
                                        </p:attrNameLst>
                                      </p:cBhvr>
                                      <p:to>
                                        <p:strVal val="visible"/>
                                      </p:to>
                                    </p:set>
                                    <p:animEffect transition="in" filter="strips(upRight)">
                                      <p:cBhvr>
                                        <p:cTn id="124" dur="2000"/>
                                        <p:tgtEl>
                                          <p:spTgt spid="22"/>
                                        </p:tgtEl>
                                      </p:cBhvr>
                                    </p:animEffect>
                                  </p:childTnLst>
                                </p:cTn>
                              </p:par>
                              <p:par>
                                <p:cTn id="125" presetID="18" presetClass="entr" presetSubtype="3"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strips(upRight)">
                                      <p:cBhvr>
                                        <p:cTn id="127" dur="2000"/>
                                        <p:tgtEl>
                                          <p:spTgt spid="24"/>
                                        </p:tgtEl>
                                      </p:cBhvr>
                                    </p:animEffect>
                                  </p:childTnLst>
                                </p:cTn>
                              </p:par>
                              <p:par>
                                <p:cTn id="128" presetID="18" presetClass="entr" presetSubtype="9"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Left)">
                                      <p:cBhvr>
                                        <p:cTn id="130" dur="2000"/>
                                        <p:tgtEl>
                                          <p:spTgt spid="5"/>
                                        </p:tgtEl>
                                      </p:cBhvr>
                                    </p:animEffect>
                                  </p:childTnLst>
                                </p:cTn>
                              </p:par>
                              <p:par>
                                <p:cTn id="131" presetID="18" presetClass="entr" presetSubtype="9"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Left)">
                                      <p:cBhvr>
                                        <p:cTn id="133" dur="2000"/>
                                        <p:tgtEl>
                                          <p:spTgt spid="7"/>
                                        </p:tgtEl>
                                      </p:cBhvr>
                                    </p:animEffect>
                                  </p:childTnLst>
                                </p:cTn>
                              </p:par>
                              <p:par>
                                <p:cTn id="134" presetID="18" presetClass="entr" presetSubtype="9"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Left)">
                                      <p:cBhvr>
                                        <p:cTn id="136" dur="2000"/>
                                        <p:tgtEl>
                                          <p:spTgt spid="9"/>
                                        </p:tgtEl>
                                      </p:cBhvr>
                                    </p:animEffect>
                                  </p:childTnLst>
                                </p:cTn>
                              </p:par>
                              <p:par>
                                <p:cTn id="137" presetID="18" presetClass="entr" presetSubtype="9"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Left)">
                                      <p:cBhvr>
                                        <p:cTn id="139" dur="2000"/>
                                        <p:tgtEl>
                                          <p:spTgt spid="11"/>
                                        </p:tgtEl>
                                      </p:cBhvr>
                                    </p:animEffect>
                                  </p:childTnLst>
                                </p:cTn>
                              </p:par>
                              <p:par>
                                <p:cTn id="140" presetID="18" presetClass="entr" presetSubtype="9"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Left)">
                                      <p:cBhvr>
                                        <p:cTn id="142" dur="2000"/>
                                        <p:tgtEl>
                                          <p:spTgt spid="13"/>
                                        </p:tgtEl>
                                      </p:cBhvr>
                                    </p:animEffect>
                                  </p:childTnLst>
                                </p:cTn>
                              </p:par>
                              <p:par>
                                <p:cTn id="143" presetID="18" presetClass="entr" presetSubtype="9"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Left)">
                                      <p:cBhvr>
                                        <p:cTn id="145" dur="2000"/>
                                        <p:tgtEl>
                                          <p:spTgt spid="15"/>
                                        </p:tgtEl>
                                      </p:cBhvr>
                                    </p:animEffect>
                                  </p:childTnLst>
                                </p:cTn>
                              </p:par>
                              <p:par>
                                <p:cTn id="146" presetID="18" presetClass="entr" presetSubtype="9"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Left)">
                                      <p:cBhvr>
                                        <p:cTn id="148" dur="2000"/>
                                        <p:tgtEl>
                                          <p:spTgt spid="17"/>
                                        </p:tgtEl>
                                      </p:cBhvr>
                                    </p:animEffect>
                                  </p:childTnLst>
                                </p:cTn>
                              </p:par>
                              <p:par>
                                <p:cTn id="149" presetID="18" presetClass="entr" presetSubtype="9"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Left)">
                                      <p:cBhvr>
                                        <p:cTn id="151" dur="2000"/>
                                        <p:tgtEl>
                                          <p:spTgt spid="19"/>
                                        </p:tgtEl>
                                      </p:cBhvr>
                                    </p:animEffect>
                                  </p:childTnLst>
                                </p:cTn>
                              </p:par>
                              <p:par>
                                <p:cTn id="152" presetID="18" presetClass="entr" presetSubtype="9"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Left)">
                                      <p:cBhvr>
                                        <p:cTn id="154" dur="2000"/>
                                        <p:tgtEl>
                                          <p:spTgt spid="21"/>
                                        </p:tgtEl>
                                      </p:cBhvr>
                                    </p:animEffect>
                                  </p:childTnLst>
                                </p:cTn>
                              </p:par>
                              <p:par>
                                <p:cTn id="155" presetID="18" presetClass="entr" presetSubtype="9"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Left)">
                                      <p:cBhvr>
                                        <p:cTn id="157" dur="2000"/>
                                        <p:tgtEl>
                                          <p:spTgt spid="23"/>
                                        </p:tgtEl>
                                      </p:cBhvr>
                                    </p:animEffect>
                                  </p:childTnLst>
                                </p:cTn>
                              </p:par>
                              <p:par>
                                <p:cTn id="158" presetID="18" presetClass="entr" presetSubtype="9"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Left)">
                                      <p:cBhvr>
                                        <p:cTn id="160" dur="2000"/>
                                        <p:tgtEl>
                                          <p:spTgt spid="25"/>
                                        </p:tgtEl>
                                      </p:cBhvr>
                                    </p:animEffect>
                                  </p:childTnLst>
                                </p:cTn>
                              </p:par>
                            </p:childTnLst>
                          </p:cTn>
                        </p:par>
                        <p:par>
                          <p:cTn id="161" fill="hold">
                            <p:stCondLst>
                              <p:cond delay="2000"/>
                            </p:stCondLst>
                            <p:childTnLst>
                              <p:par>
                                <p:cTn id="162" presetID="2" presetClass="exit" presetSubtype="4" fill="hold" nodeType="after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ppt_x"/>
                                          </p:val>
                                        </p:tav>
                                      </p:tavLst>
                                    </p:anim>
                                    <p:anim calcmode="lin" valueType="num">
                                      <p:cBhvr additive="base">
                                        <p:cTn id="164" dur="2000"/>
                                        <p:tgtEl>
                                          <p:spTgt spid="4"/>
                                        </p:tgtEl>
                                        <p:attrNameLst>
                                          <p:attrName>ppt_y</p:attrName>
                                        </p:attrNameLst>
                                      </p:cBhvr>
                                      <p:tavLst>
                                        <p:tav tm="0">
                                          <p:val>
                                            <p:strVal val="ppt_y"/>
                                          </p:val>
                                        </p:tav>
                                        <p:tav tm="100000">
                                          <p:val>
                                            <p:strVal val="1+ppt_h/2"/>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2000"/>
                                        <p:tgtEl>
                                          <p:spTgt spid="5"/>
                                        </p:tgtEl>
                                        <p:attrNameLst>
                                          <p:attrName>ppt_x</p:attrName>
                                        </p:attrNameLst>
                                      </p:cBhvr>
                                      <p:tavLst>
                                        <p:tav tm="0">
                                          <p:val>
                                            <p:strVal val="ppt_x"/>
                                          </p:val>
                                        </p:tav>
                                        <p:tav tm="100000">
                                          <p:val>
                                            <p:strVal val="ppt_x"/>
                                          </p:val>
                                        </p:tav>
                                      </p:tavLst>
                                    </p:anim>
                                    <p:anim calcmode="lin" valueType="num">
                                      <p:cBhvr additive="base">
                                        <p:cTn id="168" dur="2000"/>
                                        <p:tgtEl>
                                          <p:spTgt spid="5"/>
                                        </p:tgtEl>
                                        <p:attrNameLst>
                                          <p:attrName>ppt_y</p:attrName>
                                        </p:attrNameLst>
                                      </p:cBhvr>
                                      <p:tavLst>
                                        <p:tav tm="0">
                                          <p:val>
                                            <p:strVal val="ppt_y"/>
                                          </p:val>
                                        </p:tav>
                                        <p:tav tm="100000">
                                          <p:val>
                                            <p:strVal val="1+ppt_h/2"/>
                                          </p:val>
                                        </p:tav>
                                      </p:tavLst>
                                    </p:anim>
                                    <p:set>
                                      <p:cBhvr>
                                        <p:cTn id="169" dur="1" fill="hold">
                                          <p:stCondLst>
                                            <p:cond delay="1999"/>
                                          </p:stCondLst>
                                        </p:cTn>
                                        <p:tgtEl>
                                          <p:spTgt spid="5"/>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2000"/>
                                        <p:tgtEl>
                                          <p:spTgt spid="6"/>
                                        </p:tgtEl>
                                        <p:attrNameLst>
                                          <p:attrName>ppt_x</p:attrName>
                                        </p:attrNameLst>
                                      </p:cBhvr>
                                      <p:tavLst>
                                        <p:tav tm="0">
                                          <p:val>
                                            <p:strVal val="ppt_x"/>
                                          </p:val>
                                        </p:tav>
                                        <p:tav tm="100000">
                                          <p:val>
                                            <p:strVal val="ppt_x"/>
                                          </p:val>
                                        </p:tav>
                                      </p:tavLst>
                                    </p:anim>
                                    <p:anim calcmode="lin" valueType="num">
                                      <p:cBhvr additive="base">
                                        <p:cTn id="172" dur="2000"/>
                                        <p:tgtEl>
                                          <p:spTgt spid="6"/>
                                        </p:tgtEl>
                                        <p:attrNameLst>
                                          <p:attrName>ppt_y</p:attrName>
                                        </p:attrNameLst>
                                      </p:cBhvr>
                                      <p:tavLst>
                                        <p:tav tm="0">
                                          <p:val>
                                            <p:strVal val="ppt_y"/>
                                          </p:val>
                                        </p:tav>
                                        <p:tav tm="100000">
                                          <p:val>
                                            <p:strVal val="1+ppt_h/2"/>
                                          </p:val>
                                        </p:tav>
                                      </p:tavLst>
                                    </p:anim>
                                    <p:set>
                                      <p:cBhvr>
                                        <p:cTn id="173" dur="1" fill="hold">
                                          <p:stCondLst>
                                            <p:cond delay="1999"/>
                                          </p:stCondLst>
                                        </p:cTn>
                                        <p:tgtEl>
                                          <p:spTgt spid="6"/>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ppt_x"/>
                                          </p:val>
                                        </p:tav>
                                      </p:tavLst>
                                    </p:anim>
                                    <p:anim calcmode="lin" valueType="num">
                                      <p:cBhvr additive="base">
                                        <p:cTn id="176" dur="2000"/>
                                        <p:tgtEl>
                                          <p:spTgt spid="7"/>
                                        </p:tgtEl>
                                        <p:attrNameLst>
                                          <p:attrName>ppt_y</p:attrName>
                                        </p:attrNameLst>
                                      </p:cBhvr>
                                      <p:tavLst>
                                        <p:tav tm="0">
                                          <p:val>
                                            <p:strVal val="ppt_y"/>
                                          </p:val>
                                        </p:tav>
                                        <p:tav tm="100000">
                                          <p:val>
                                            <p:strVal val="1+ppt_h/2"/>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ppt_x"/>
                                          </p:val>
                                        </p:tav>
                                      </p:tavLst>
                                    </p:anim>
                                    <p:anim calcmode="lin" valueType="num">
                                      <p:cBhvr additive="base">
                                        <p:cTn id="180" dur="2000"/>
                                        <p:tgtEl>
                                          <p:spTgt spid="8"/>
                                        </p:tgtEl>
                                        <p:attrNameLst>
                                          <p:attrName>ppt_y</p:attrName>
                                        </p:attrNameLst>
                                      </p:cBhvr>
                                      <p:tavLst>
                                        <p:tav tm="0">
                                          <p:val>
                                            <p:strVal val="ppt_y"/>
                                          </p:val>
                                        </p:tav>
                                        <p:tav tm="100000">
                                          <p:val>
                                            <p:strVal val="1+ppt_h/2"/>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ppt_x"/>
                                          </p:val>
                                        </p:tav>
                                      </p:tavLst>
                                    </p:anim>
                                    <p:anim calcmode="lin" valueType="num">
                                      <p:cBhvr additive="base">
                                        <p:cTn id="184" dur="2000"/>
                                        <p:tgtEl>
                                          <p:spTgt spid="9"/>
                                        </p:tgtEl>
                                        <p:attrNameLst>
                                          <p:attrName>ppt_y</p:attrName>
                                        </p:attrNameLst>
                                      </p:cBhvr>
                                      <p:tavLst>
                                        <p:tav tm="0">
                                          <p:val>
                                            <p:strVal val="ppt_y"/>
                                          </p:val>
                                        </p:tav>
                                        <p:tav tm="100000">
                                          <p:val>
                                            <p:strVal val="1+ppt_h/2"/>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2000"/>
                                        <p:tgtEl>
                                          <p:spTgt spid="10"/>
                                        </p:tgtEl>
                                        <p:attrNameLst>
                                          <p:attrName>ppt_x</p:attrName>
                                        </p:attrNameLst>
                                      </p:cBhvr>
                                      <p:tavLst>
                                        <p:tav tm="0">
                                          <p:val>
                                            <p:strVal val="ppt_x"/>
                                          </p:val>
                                        </p:tav>
                                        <p:tav tm="100000">
                                          <p:val>
                                            <p:strVal val="ppt_x"/>
                                          </p:val>
                                        </p:tav>
                                      </p:tavLst>
                                    </p:anim>
                                    <p:anim calcmode="lin" valueType="num">
                                      <p:cBhvr additive="base">
                                        <p:cTn id="188" dur="2000"/>
                                        <p:tgtEl>
                                          <p:spTgt spid="10"/>
                                        </p:tgtEl>
                                        <p:attrNameLst>
                                          <p:attrName>ppt_y</p:attrName>
                                        </p:attrNameLst>
                                      </p:cBhvr>
                                      <p:tavLst>
                                        <p:tav tm="0">
                                          <p:val>
                                            <p:strVal val="ppt_y"/>
                                          </p:val>
                                        </p:tav>
                                        <p:tav tm="100000">
                                          <p:val>
                                            <p:strVal val="1+ppt_h/2"/>
                                          </p:val>
                                        </p:tav>
                                      </p:tavLst>
                                    </p:anim>
                                    <p:set>
                                      <p:cBhvr>
                                        <p:cTn id="189" dur="1" fill="hold">
                                          <p:stCondLst>
                                            <p:cond delay="1999"/>
                                          </p:stCondLst>
                                        </p:cTn>
                                        <p:tgtEl>
                                          <p:spTgt spid="10"/>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2000"/>
                                        <p:tgtEl>
                                          <p:spTgt spid="11"/>
                                        </p:tgtEl>
                                        <p:attrNameLst>
                                          <p:attrName>ppt_x</p:attrName>
                                        </p:attrNameLst>
                                      </p:cBhvr>
                                      <p:tavLst>
                                        <p:tav tm="0">
                                          <p:val>
                                            <p:strVal val="ppt_x"/>
                                          </p:val>
                                        </p:tav>
                                        <p:tav tm="100000">
                                          <p:val>
                                            <p:strVal val="ppt_x"/>
                                          </p:val>
                                        </p:tav>
                                      </p:tavLst>
                                    </p:anim>
                                    <p:anim calcmode="lin" valueType="num">
                                      <p:cBhvr additive="base">
                                        <p:cTn id="192" dur="2000"/>
                                        <p:tgtEl>
                                          <p:spTgt spid="11"/>
                                        </p:tgtEl>
                                        <p:attrNameLst>
                                          <p:attrName>ppt_y</p:attrName>
                                        </p:attrNameLst>
                                      </p:cBhvr>
                                      <p:tavLst>
                                        <p:tav tm="0">
                                          <p:val>
                                            <p:strVal val="ppt_y"/>
                                          </p:val>
                                        </p:tav>
                                        <p:tav tm="100000">
                                          <p:val>
                                            <p:strVal val="1+ppt_h/2"/>
                                          </p:val>
                                        </p:tav>
                                      </p:tavLst>
                                    </p:anim>
                                    <p:set>
                                      <p:cBhvr>
                                        <p:cTn id="193" dur="1" fill="hold">
                                          <p:stCondLst>
                                            <p:cond delay="1999"/>
                                          </p:stCondLst>
                                        </p:cTn>
                                        <p:tgtEl>
                                          <p:spTgt spid="11"/>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2000"/>
                                        <p:tgtEl>
                                          <p:spTgt spid="12"/>
                                        </p:tgtEl>
                                        <p:attrNameLst>
                                          <p:attrName>ppt_x</p:attrName>
                                        </p:attrNameLst>
                                      </p:cBhvr>
                                      <p:tavLst>
                                        <p:tav tm="0">
                                          <p:val>
                                            <p:strVal val="ppt_x"/>
                                          </p:val>
                                        </p:tav>
                                        <p:tav tm="100000">
                                          <p:val>
                                            <p:strVal val="ppt_x"/>
                                          </p:val>
                                        </p:tav>
                                      </p:tavLst>
                                    </p:anim>
                                    <p:anim calcmode="lin" valueType="num">
                                      <p:cBhvr additive="base">
                                        <p:cTn id="196" dur="2000"/>
                                        <p:tgtEl>
                                          <p:spTgt spid="12"/>
                                        </p:tgtEl>
                                        <p:attrNameLst>
                                          <p:attrName>ppt_y</p:attrName>
                                        </p:attrNameLst>
                                      </p:cBhvr>
                                      <p:tavLst>
                                        <p:tav tm="0">
                                          <p:val>
                                            <p:strVal val="ppt_y"/>
                                          </p:val>
                                        </p:tav>
                                        <p:tav tm="100000">
                                          <p:val>
                                            <p:strVal val="1+ppt_h/2"/>
                                          </p:val>
                                        </p:tav>
                                      </p:tavLst>
                                    </p:anim>
                                    <p:set>
                                      <p:cBhvr>
                                        <p:cTn id="197" dur="1" fill="hold">
                                          <p:stCondLst>
                                            <p:cond delay="1999"/>
                                          </p:stCondLst>
                                        </p:cTn>
                                        <p:tgtEl>
                                          <p:spTgt spid="12"/>
                                        </p:tgtEl>
                                        <p:attrNameLst>
                                          <p:attrName>style.visibility</p:attrName>
                                        </p:attrNameLst>
                                      </p:cBhvr>
                                      <p:to>
                                        <p:strVal val="hidden"/>
                                      </p:to>
                                    </p:set>
                                  </p:childTnLst>
                                </p:cTn>
                              </p:par>
                              <p:par>
                                <p:cTn id="198" presetID="2" presetClass="exit" presetSubtype="4" fill="hold" nodeType="withEffect">
                                  <p:stCondLst>
                                    <p:cond delay="0"/>
                                  </p:stCondLst>
                                  <p:childTnLst>
                                    <p:anim calcmode="lin" valueType="num">
                                      <p:cBhvr additive="base">
                                        <p:cTn id="199" dur="2000"/>
                                        <p:tgtEl>
                                          <p:spTgt spid="13"/>
                                        </p:tgtEl>
                                        <p:attrNameLst>
                                          <p:attrName>ppt_x</p:attrName>
                                        </p:attrNameLst>
                                      </p:cBhvr>
                                      <p:tavLst>
                                        <p:tav tm="0">
                                          <p:val>
                                            <p:strVal val="ppt_x"/>
                                          </p:val>
                                        </p:tav>
                                        <p:tav tm="100000">
                                          <p:val>
                                            <p:strVal val="ppt_x"/>
                                          </p:val>
                                        </p:tav>
                                      </p:tavLst>
                                    </p:anim>
                                    <p:anim calcmode="lin" valueType="num">
                                      <p:cBhvr additive="base">
                                        <p:cTn id="200" dur="2000"/>
                                        <p:tgtEl>
                                          <p:spTgt spid="13"/>
                                        </p:tgtEl>
                                        <p:attrNameLst>
                                          <p:attrName>ppt_y</p:attrName>
                                        </p:attrNameLst>
                                      </p:cBhvr>
                                      <p:tavLst>
                                        <p:tav tm="0">
                                          <p:val>
                                            <p:strVal val="ppt_y"/>
                                          </p:val>
                                        </p:tav>
                                        <p:tav tm="100000">
                                          <p:val>
                                            <p:strVal val="1+ppt_h/2"/>
                                          </p:val>
                                        </p:tav>
                                      </p:tavLst>
                                    </p:anim>
                                    <p:set>
                                      <p:cBhvr>
                                        <p:cTn id="201" dur="1" fill="hold">
                                          <p:stCondLst>
                                            <p:cond delay="1999"/>
                                          </p:stCondLst>
                                        </p:cTn>
                                        <p:tgtEl>
                                          <p:spTgt spid="13"/>
                                        </p:tgtEl>
                                        <p:attrNameLst>
                                          <p:attrName>style.visibility</p:attrName>
                                        </p:attrNameLst>
                                      </p:cBhvr>
                                      <p:to>
                                        <p:strVal val="hidden"/>
                                      </p:to>
                                    </p:set>
                                  </p:childTnLst>
                                </p:cTn>
                              </p:par>
                              <p:par>
                                <p:cTn id="202" presetID="2" presetClass="exit" presetSubtype="4" fill="hold" nodeType="withEffect">
                                  <p:stCondLst>
                                    <p:cond delay="0"/>
                                  </p:stCondLst>
                                  <p:childTnLst>
                                    <p:anim calcmode="lin" valueType="num">
                                      <p:cBhvr additive="base">
                                        <p:cTn id="203" dur="2000"/>
                                        <p:tgtEl>
                                          <p:spTgt spid="14"/>
                                        </p:tgtEl>
                                        <p:attrNameLst>
                                          <p:attrName>ppt_x</p:attrName>
                                        </p:attrNameLst>
                                      </p:cBhvr>
                                      <p:tavLst>
                                        <p:tav tm="0">
                                          <p:val>
                                            <p:strVal val="ppt_x"/>
                                          </p:val>
                                        </p:tav>
                                        <p:tav tm="100000">
                                          <p:val>
                                            <p:strVal val="ppt_x"/>
                                          </p:val>
                                        </p:tav>
                                      </p:tavLst>
                                    </p:anim>
                                    <p:anim calcmode="lin" valueType="num">
                                      <p:cBhvr additive="base">
                                        <p:cTn id="204" dur="2000"/>
                                        <p:tgtEl>
                                          <p:spTgt spid="14"/>
                                        </p:tgtEl>
                                        <p:attrNameLst>
                                          <p:attrName>ppt_y</p:attrName>
                                        </p:attrNameLst>
                                      </p:cBhvr>
                                      <p:tavLst>
                                        <p:tav tm="0">
                                          <p:val>
                                            <p:strVal val="ppt_y"/>
                                          </p:val>
                                        </p:tav>
                                        <p:tav tm="100000">
                                          <p:val>
                                            <p:strVal val="1+ppt_h/2"/>
                                          </p:val>
                                        </p:tav>
                                      </p:tavLst>
                                    </p:anim>
                                    <p:set>
                                      <p:cBhvr>
                                        <p:cTn id="205" dur="1" fill="hold">
                                          <p:stCondLst>
                                            <p:cond delay="1999"/>
                                          </p:stCondLst>
                                        </p:cTn>
                                        <p:tgtEl>
                                          <p:spTgt spid="14"/>
                                        </p:tgtEl>
                                        <p:attrNameLst>
                                          <p:attrName>style.visibility</p:attrName>
                                        </p:attrNameLst>
                                      </p:cBhvr>
                                      <p:to>
                                        <p:strVal val="hidden"/>
                                      </p:to>
                                    </p:set>
                                  </p:childTnLst>
                                </p:cTn>
                              </p:par>
                              <p:par>
                                <p:cTn id="206" presetID="2" presetClass="exit" presetSubtype="4" fill="hold"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ppt_x"/>
                                          </p:val>
                                        </p:tav>
                                      </p:tavLst>
                                    </p:anim>
                                    <p:anim calcmode="lin" valueType="num">
                                      <p:cBhvr additive="base">
                                        <p:cTn id="208" dur="2000"/>
                                        <p:tgtEl>
                                          <p:spTgt spid="15"/>
                                        </p:tgtEl>
                                        <p:attrNameLst>
                                          <p:attrName>ppt_y</p:attrName>
                                        </p:attrNameLst>
                                      </p:cBhvr>
                                      <p:tavLst>
                                        <p:tav tm="0">
                                          <p:val>
                                            <p:strVal val="ppt_y"/>
                                          </p:val>
                                        </p:tav>
                                        <p:tav tm="100000">
                                          <p:val>
                                            <p:strVal val="1+ppt_h/2"/>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4" fill="hold" nodeType="withEffect">
                                  <p:stCondLst>
                                    <p:cond delay="0"/>
                                  </p:stCondLst>
                                  <p:childTnLst>
                                    <p:anim calcmode="lin" valueType="num">
                                      <p:cBhvr additive="base">
                                        <p:cTn id="211" dur="2000"/>
                                        <p:tgtEl>
                                          <p:spTgt spid="16"/>
                                        </p:tgtEl>
                                        <p:attrNameLst>
                                          <p:attrName>ppt_x</p:attrName>
                                        </p:attrNameLst>
                                      </p:cBhvr>
                                      <p:tavLst>
                                        <p:tav tm="0">
                                          <p:val>
                                            <p:strVal val="ppt_x"/>
                                          </p:val>
                                        </p:tav>
                                        <p:tav tm="100000">
                                          <p:val>
                                            <p:strVal val="ppt_x"/>
                                          </p:val>
                                        </p:tav>
                                      </p:tavLst>
                                    </p:anim>
                                    <p:anim calcmode="lin" valueType="num">
                                      <p:cBhvr additive="base">
                                        <p:cTn id="212" dur="2000"/>
                                        <p:tgtEl>
                                          <p:spTgt spid="16"/>
                                        </p:tgtEl>
                                        <p:attrNameLst>
                                          <p:attrName>ppt_y</p:attrName>
                                        </p:attrNameLst>
                                      </p:cBhvr>
                                      <p:tavLst>
                                        <p:tav tm="0">
                                          <p:val>
                                            <p:strVal val="ppt_y"/>
                                          </p:val>
                                        </p:tav>
                                        <p:tav tm="100000">
                                          <p:val>
                                            <p:strVal val="1+ppt_h/2"/>
                                          </p:val>
                                        </p:tav>
                                      </p:tavLst>
                                    </p:anim>
                                    <p:set>
                                      <p:cBhvr>
                                        <p:cTn id="213" dur="1" fill="hold">
                                          <p:stCondLst>
                                            <p:cond delay="1999"/>
                                          </p:stCondLst>
                                        </p:cTn>
                                        <p:tgtEl>
                                          <p:spTgt spid="16"/>
                                        </p:tgtEl>
                                        <p:attrNameLst>
                                          <p:attrName>style.visibility</p:attrName>
                                        </p:attrNameLst>
                                      </p:cBhvr>
                                      <p:to>
                                        <p:strVal val="hidden"/>
                                      </p:to>
                                    </p:set>
                                  </p:childTnLst>
                                </p:cTn>
                              </p:par>
                              <p:par>
                                <p:cTn id="214" presetID="2" presetClass="exit" presetSubtype="4" fill="hold" nodeType="withEffect">
                                  <p:stCondLst>
                                    <p:cond delay="0"/>
                                  </p:stCondLst>
                                  <p:childTnLst>
                                    <p:anim calcmode="lin" valueType="num">
                                      <p:cBhvr additive="base">
                                        <p:cTn id="215" dur="2000"/>
                                        <p:tgtEl>
                                          <p:spTgt spid="17"/>
                                        </p:tgtEl>
                                        <p:attrNameLst>
                                          <p:attrName>ppt_x</p:attrName>
                                        </p:attrNameLst>
                                      </p:cBhvr>
                                      <p:tavLst>
                                        <p:tav tm="0">
                                          <p:val>
                                            <p:strVal val="ppt_x"/>
                                          </p:val>
                                        </p:tav>
                                        <p:tav tm="100000">
                                          <p:val>
                                            <p:strVal val="ppt_x"/>
                                          </p:val>
                                        </p:tav>
                                      </p:tavLst>
                                    </p:anim>
                                    <p:anim calcmode="lin" valueType="num">
                                      <p:cBhvr additive="base">
                                        <p:cTn id="216" dur="2000"/>
                                        <p:tgtEl>
                                          <p:spTgt spid="17"/>
                                        </p:tgtEl>
                                        <p:attrNameLst>
                                          <p:attrName>ppt_y</p:attrName>
                                        </p:attrNameLst>
                                      </p:cBhvr>
                                      <p:tavLst>
                                        <p:tav tm="0">
                                          <p:val>
                                            <p:strVal val="ppt_y"/>
                                          </p:val>
                                        </p:tav>
                                        <p:tav tm="100000">
                                          <p:val>
                                            <p:strVal val="1+ppt_h/2"/>
                                          </p:val>
                                        </p:tav>
                                      </p:tavLst>
                                    </p:anim>
                                    <p:set>
                                      <p:cBhvr>
                                        <p:cTn id="217" dur="1" fill="hold">
                                          <p:stCondLst>
                                            <p:cond delay="1999"/>
                                          </p:stCondLst>
                                        </p:cTn>
                                        <p:tgtEl>
                                          <p:spTgt spid="17"/>
                                        </p:tgtEl>
                                        <p:attrNameLst>
                                          <p:attrName>style.visibility</p:attrName>
                                        </p:attrNameLst>
                                      </p:cBhvr>
                                      <p:to>
                                        <p:strVal val="hidden"/>
                                      </p:to>
                                    </p:set>
                                  </p:childTnLst>
                                </p:cTn>
                              </p:par>
                              <p:par>
                                <p:cTn id="218" presetID="2" presetClass="exit" presetSubtype="4" fill="hold" nodeType="withEffect">
                                  <p:stCondLst>
                                    <p:cond delay="0"/>
                                  </p:stCondLst>
                                  <p:childTnLst>
                                    <p:anim calcmode="lin" valueType="num">
                                      <p:cBhvr additive="base">
                                        <p:cTn id="219" dur="2000"/>
                                        <p:tgtEl>
                                          <p:spTgt spid="18"/>
                                        </p:tgtEl>
                                        <p:attrNameLst>
                                          <p:attrName>ppt_x</p:attrName>
                                        </p:attrNameLst>
                                      </p:cBhvr>
                                      <p:tavLst>
                                        <p:tav tm="0">
                                          <p:val>
                                            <p:strVal val="ppt_x"/>
                                          </p:val>
                                        </p:tav>
                                        <p:tav tm="100000">
                                          <p:val>
                                            <p:strVal val="ppt_x"/>
                                          </p:val>
                                        </p:tav>
                                      </p:tavLst>
                                    </p:anim>
                                    <p:anim calcmode="lin" valueType="num">
                                      <p:cBhvr additive="base">
                                        <p:cTn id="220" dur="2000"/>
                                        <p:tgtEl>
                                          <p:spTgt spid="18"/>
                                        </p:tgtEl>
                                        <p:attrNameLst>
                                          <p:attrName>ppt_y</p:attrName>
                                        </p:attrNameLst>
                                      </p:cBhvr>
                                      <p:tavLst>
                                        <p:tav tm="0">
                                          <p:val>
                                            <p:strVal val="ppt_y"/>
                                          </p:val>
                                        </p:tav>
                                        <p:tav tm="100000">
                                          <p:val>
                                            <p:strVal val="1+ppt_h/2"/>
                                          </p:val>
                                        </p:tav>
                                      </p:tavLst>
                                    </p:anim>
                                    <p:set>
                                      <p:cBhvr>
                                        <p:cTn id="221" dur="1" fill="hold">
                                          <p:stCondLst>
                                            <p:cond delay="1999"/>
                                          </p:stCondLst>
                                        </p:cTn>
                                        <p:tgtEl>
                                          <p:spTgt spid="18"/>
                                        </p:tgtEl>
                                        <p:attrNameLst>
                                          <p:attrName>style.visibility</p:attrName>
                                        </p:attrNameLst>
                                      </p:cBhvr>
                                      <p:to>
                                        <p:strVal val="hidden"/>
                                      </p:to>
                                    </p:set>
                                  </p:childTnLst>
                                </p:cTn>
                              </p:par>
                              <p:par>
                                <p:cTn id="222" presetID="2" presetClass="exit" presetSubtype="4" fill="hold" nodeType="withEffect">
                                  <p:stCondLst>
                                    <p:cond delay="0"/>
                                  </p:stCondLst>
                                  <p:childTnLst>
                                    <p:anim calcmode="lin" valueType="num">
                                      <p:cBhvr additive="base">
                                        <p:cTn id="223" dur="2000"/>
                                        <p:tgtEl>
                                          <p:spTgt spid="19"/>
                                        </p:tgtEl>
                                        <p:attrNameLst>
                                          <p:attrName>ppt_x</p:attrName>
                                        </p:attrNameLst>
                                      </p:cBhvr>
                                      <p:tavLst>
                                        <p:tav tm="0">
                                          <p:val>
                                            <p:strVal val="ppt_x"/>
                                          </p:val>
                                        </p:tav>
                                        <p:tav tm="100000">
                                          <p:val>
                                            <p:strVal val="ppt_x"/>
                                          </p:val>
                                        </p:tav>
                                      </p:tavLst>
                                    </p:anim>
                                    <p:anim calcmode="lin" valueType="num">
                                      <p:cBhvr additive="base">
                                        <p:cTn id="224" dur="2000"/>
                                        <p:tgtEl>
                                          <p:spTgt spid="19"/>
                                        </p:tgtEl>
                                        <p:attrNameLst>
                                          <p:attrName>ppt_y</p:attrName>
                                        </p:attrNameLst>
                                      </p:cBhvr>
                                      <p:tavLst>
                                        <p:tav tm="0">
                                          <p:val>
                                            <p:strVal val="ppt_y"/>
                                          </p:val>
                                        </p:tav>
                                        <p:tav tm="100000">
                                          <p:val>
                                            <p:strVal val="1+ppt_h/2"/>
                                          </p:val>
                                        </p:tav>
                                      </p:tavLst>
                                    </p:anim>
                                    <p:set>
                                      <p:cBhvr>
                                        <p:cTn id="225" dur="1" fill="hold">
                                          <p:stCondLst>
                                            <p:cond delay="1999"/>
                                          </p:stCondLst>
                                        </p:cTn>
                                        <p:tgtEl>
                                          <p:spTgt spid="19"/>
                                        </p:tgtEl>
                                        <p:attrNameLst>
                                          <p:attrName>style.visibility</p:attrName>
                                        </p:attrNameLst>
                                      </p:cBhvr>
                                      <p:to>
                                        <p:strVal val="hidden"/>
                                      </p:to>
                                    </p:set>
                                  </p:childTnLst>
                                </p:cTn>
                              </p:par>
                              <p:par>
                                <p:cTn id="226" presetID="2" presetClass="exit" presetSubtype="4" fill="hold" nodeType="withEffect">
                                  <p:stCondLst>
                                    <p:cond delay="0"/>
                                  </p:stCondLst>
                                  <p:childTnLst>
                                    <p:anim calcmode="lin" valueType="num">
                                      <p:cBhvr additive="base">
                                        <p:cTn id="227" dur="2000"/>
                                        <p:tgtEl>
                                          <p:spTgt spid="20"/>
                                        </p:tgtEl>
                                        <p:attrNameLst>
                                          <p:attrName>ppt_x</p:attrName>
                                        </p:attrNameLst>
                                      </p:cBhvr>
                                      <p:tavLst>
                                        <p:tav tm="0">
                                          <p:val>
                                            <p:strVal val="ppt_x"/>
                                          </p:val>
                                        </p:tav>
                                        <p:tav tm="100000">
                                          <p:val>
                                            <p:strVal val="ppt_x"/>
                                          </p:val>
                                        </p:tav>
                                      </p:tavLst>
                                    </p:anim>
                                    <p:anim calcmode="lin" valueType="num">
                                      <p:cBhvr additive="base">
                                        <p:cTn id="228" dur="2000"/>
                                        <p:tgtEl>
                                          <p:spTgt spid="20"/>
                                        </p:tgtEl>
                                        <p:attrNameLst>
                                          <p:attrName>ppt_y</p:attrName>
                                        </p:attrNameLst>
                                      </p:cBhvr>
                                      <p:tavLst>
                                        <p:tav tm="0">
                                          <p:val>
                                            <p:strVal val="ppt_y"/>
                                          </p:val>
                                        </p:tav>
                                        <p:tav tm="100000">
                                          <p:val>
                                            <p:strVal val="1+ppt_h/2"/>
                                          </p:val>
                                        </p:tav>
                                      </p:tavLst>
                                    </p:anim>
                                    <p:set>
                                      <p:cBhvr>
                                        <p:cTn id="229" dur="1" fill="hold">
                                          <p:stCondLst>
                                            <p:cond delay="1999"/>
                                          </p:stCondLst>
                                        </p:cTn>
                                        <p:tgtEl>
                                          <p:spTgt spid="20"/>
                                        </p:tgtEl>
                                        <p:attrNameLst>
                                          <p:attrName>style.visibility</p:attrName>
                                        </p:attrNameLst>
                                      </p:cBhvr>
                                      <p:to>
                                        <p:strVal val="hidden"/>
                                      </p:to>
                                    </p:set>
                                  </p:childTnLst>
                                </p:cTn>
                              </p:par>
                              <p:par>
                                <p:cTn id="230" presetID="2" presetClass="exit" presetSubtype="4" fill="hold" nodeType="withEffect">
                                  <p:stCondLst>
                                    <p:cond delay="0"/>
                                  </p:stCondLst>
                                  <p:childTnLst>
                                    <p:anim calcmode="lin" valueType="num">
                                      <p:cBhvr additive="base">
                                        <p:cTn id="231" dur="2000"/>
                                        <p:tgtEl>
                                          <p:spTgt spid="21"/>
                                        </p:tgtEl>
                                        <p:attrNameLst>
                                          <p:attrName>ppt_x</p:attrName>
                                        </p:attrNameLst>
                                      </p:cBhvr>
                                      <p:tavLst>
                                        <p:tav tm="0">
                                          <p:val>
                                            <p:strVal val="ppt_x"/>
                                          </p:val>
                                        </p:tav>
                                        <p:tav tm="100000">
                                          <p:val>
                                            <p:strVal val="ppt_x"/>
                                          </p:val>
                                        </p:tav>
                                      </p:tavLst>
                                    </p:anim>
                                    <p:anim calcmode="lin" valueType="num">
                                      <p:cBhvr additive="base">
                                        <p:cTn id="232" dur="2000"/>
                                        <p:tgtEl>
                                          <p:spTgt spid="21"/>
                                        </p:tgtEl>
                                        <p:attrNameLst>
                                          <p:attrName>ppt_y</p:attrName>
                                        </p:attrNameLst>
                                      </p:cBhvr>
                                      <p:tavLst>
                                        <p:tav tm="0">
                                          <p:val>
                                            <p:strVal val="ppt_y"/>
                                          </p:val>
                                        </p:tav>
                                        <p:tav tm="100000">
                                          <p:val>
                                            <p:strVal val="1+ppt_h/2"/>
                                          </p:val>
                                        </p:tav>
                                      </p:tavLst>
                                    </p:anim>
                                    <p:set>
                                      <p:cBhvr>
                                        <p:cTn id="233" dur="1" fill="hold">
                                          <p:stCondLst>
                                            <p:cond delay="1999"/>
                                          </p:stCondLst>
                                        </p:cTn>
                                        <p:tgtEl>
                                          <p:spTgt spid="21"/>
                                        </p:tgtEl>
                                        <p:attrNameLst>
                                          <p:attrName>style.visibility</p:attrName>
                                        </p:attrNameLst>
                                      </p:cBhvr>
                                      <p:to>
                                        <p:strVal val="hidden"/>
                                      </p:to>
                                    </p:set>
                                  </p:childTnLst>
                                </p:cTn>
                              </p:par>
                              <p:par>
                                <p:cTn id="234" presetID="2" presetClass="exit" presetSubtype="4" fill="hold" nodeType="withEffect">
                                  <p:stCondLst>
                                    <p:cond delay="0"/>
                                  </p:stCondLst>
                                  <p:childTnLst>
                                    <p:anim calcmode="lin" valueType="num">
                                      <p:cBhvr additive="base">
                                        <p:cTn id="235" dur="2000"/>
                                        <p:tgtEl>
                                          <p:spTgt spid="22"/>
                                        </p:tgtEl>
                                        <p:attrNameLst>
                                          <p:attrName>ppt_x</p:attrName>
                                        </p:attrNameLst>
                                      </p:cBhvr>
                                      <p:tavLst>
                                        <p:tav tm="0">
                                          <p:val>
                                            <p:strVal val="ppt_x"/>
                                          </p:val>
                                        </p:tav>
                                        <p:tav tm="100000">
                                          <p:val>
                                            <p:strVal val="ppt_x"/>
                                          </p:val>
                                        </p:tav>
                                      </p:tavLst>
                                    </p:anim>
                                    <p:anim calcmode="lin" valueType="num">
                                      <p:cBhvr additive="base">
                                        <p:cTn id="236" dur="2000"/>
                                        <p:tgtEl>
                                          <p:spTgt spid="22"/>
                                        </p:tgtEl>
                                        <p:attrNameLst>
                                          <p:attrName>ppt_y</p:attrName>
                                        </p:attrNameLst>
                                      </p:cBhvr>
                                      <p:tavLst>
                                        <p:tav tm="0">
                                          <p:val>
                                            <p:strVal val="ppt_y"/>
                                          </p:val>
                                        </p:tav>
                                        <p:tav tm="100000">
                                          <p:val>
                                            <p:strVal val="1+ppt_h/2"/>
                                          </p:val>
                                        </p:tav>
                                      </p:tavLst>
                                    </p:anim>
                                    <p:set>
                                      <p:cBhvr>
                                        <p:cTn id="237" dur="1" fill="hold">
                                          <p:stCondLst>
                                            <p:cond delay="1999"/>
                                          </p:stCondLst>
                                        </p:cTn>
                                        <p:tgtEl>
                                          <p:spTgt spid="22"/>
                                        </p:tgtEl>
                                        <p:attrNameLst>
                                          <p:attrName>style.visibility</p:attrName>
                                        </p:attrNameLst>
                                      </p:cBhvr>
                                      <p:to>
                                        <p:strVal val="hidden"/>
                                      </p:to>
                                    </p:set>
                                  </p:childTnLst>
                                </p:cTn>
                              </p:par>
                              <p:par>
                                <p:cTn id="238" presetID="2" presetClass="exit" presetSubtype="4" fill="hold" nodeType="withEffect">
                                  <p:stCondLst>
                                    <p:cond delay="0"/>
                                  </p:stCondLst>
                                  <p:childTnLst>
                                    <p:anim calcmode="lin" valueType="num">
                                      <p:cBhvr additive="base">
                                        <p:cTn id="239" dur="2000"/>
                                        <p:tgtEl>
                                          <p:spTgt spid="23"/>
                                        </p:tgtEl>
                                        <p:attrNameLst>
                                          <p:attrName>ppt_x</p:attrName>
                                        </p:attrNameLst>
                                      </p:cBhvr>
                                      <p:tavLst>
                                        <p:tav tm="0">
                                          <p:val>
                                            <p:strVal val="ppt_x"/>
                                          </p:val>
                                        </p:tav>
                                        <p:tav tm="100000">
                                          <p:val>
                                            <p:strVal val="ppt_x"/>
                                          </p:val>
                                        </p:tav>
                                      </p:tavLst>
                                    </p:anim>
                                    <p:anim calcmode="lin" valueType="num">
                                      <p:cBhvr additive="base">
                                        <p:cTn id="240" dur="2000"/>
                                        <p:tgtEl>
                                          <p:spTgt spid="23"/>
                                        </p:tgtEl>
                                        <p:attrNameLst>
                                          <p:attrName>ppt_y</p:attrName>
                                        </p:attrNameLst>
                                      </p:cBhvr>
                                      <p:tavLst>
                                        <p:tav tm="0">
                                          <p:val>
                                            <p:strVal val="ppt_y"/>
                                          </p:val>
                                        </p:tav>
                                        <p:tav tm="100000">
                                          <p:val>
                                            <p:strVal val="1+ppt_h/2"/>
                                          </p:val>
                                        </p:tav>
                                      </p:tavLst>
                                    </p:anim>
                                    <p:set>
                                      <p:cBhvr>
                                        <p:cTn id="241" dur="1" fill="hold">
                                          <p:stCondLst>
                                            <p:cond delay="1999"/>
                                          </p:stCondLst>
                                        </p:cTn>
                                        <p:tgtEl>
                                          <p:spTgt spid="23"/>
                                        </p:tgtEl>
                                        <p:attrNameLst>
                                          <p:attrName>style.visibility</p:attrName>
                                        </p:attrNameLst>
                                      </p:cBhvr>
                                      <p:to>
                                        <p:strVal val="hidden"/>
                                      </p:to>
                                    </p:set>
                                  </p:childTnLst>
                                </p:cTn>
                              </p:par>
                              <p:par>
                                <p:cTn id="242" presetID="2" presetClass="exit" presetSubtype="4" fill="hold" nodeType="withEffect">
                                  <p:stCondLst>
                                    <p:cond delay="0"/>
                                  </p:stCondLst>
                                  <p:childTnLst>
                                    <p:anim calcmode="lin" valueType="num">
                                      <p:cBhvr additive="base">
                                        <p:cTn id="243" dur="2000"/>
                                        <p:tgtEl>
                                          <p:spTgt spid="24"/>
                                        </p:tgtEl>
                                        <p:attrNameLst>
                                          <p:attrName>ppt_x</p:attrName>
                                        </p:attrNameLst>
                                      </p:cBhvr>
                                      <p:tavLst>
                                        <p:tav tm="0">
                                          <p:val>
                                            <p:strVal val="ppt_x"/>
                                          </p:val>
                                        </p:tav>
                                        <p:tav tm="100000">
                                          <p:val>
                                            <p:strVal val="ppt_x"/>
                                          </p:val>
                                        </p:tav>
                                      </p:tavLst>
                                    </p:anim>
                                    <p:anim calcmode="lin" valueType="num">
                                      <p:cBhvr additive="base">
                                        <p:cTn id="244" dur="2000"/>
                                        <p:tgtEl>
                                          <p:spTgt spid="24"/>
                                        </p:tgtEl>
                                        <p:attrNameLst>
                                          <p:attrName>ppt_y</p:attrName>
                                        </p:attrNameLst>
                                      </p:cBhvr>
                                      <p:tavLst>
                                        <p:tav tm="0">
                                          <p:val>
                                            <p:strVal val="ppt_y"/>
                                          </p:val>
                                        </p:tav>
                                        <p:tav tm="100000">
                                          <p:val>
                                            <p:strVal val="1+ppt_h/2"/>
                                          </p:val>
                                        </p:tav>
                                      </p:tavLst>
                                    </p:anim>
                                    <p:set>
                                      <p:cBhvr>
                                        <p:cTn id="245" dur="1" fill="hold">
                                          <p:stCondLst>
                                            <p:cond delay="1999"/>
                                          </p:stCondLst>
                                        </p:cTn>
                                        <p:tgtEl>
                                          <p:spTgt spid="24"/>
                                        </p:tgtEl>
                                        <p:attrNameLst>
                                          <p:attrName>style.visibility</p:attrName>
                                        </p:attrNameLst>
                                      </p:cBhvr>
                                      <p:to>
                                        <p:strVal val="hidden"/>
                                      </p:to>
                                    </p:set>
                                  </p:childTnLst>
                                </p:cTn>
                              </p:par>
                              <p:par>
                                <p:cTn id="246" presetID="2" presetClass="exit" presetSubtype="4" fill="hold" nodeType="withEffect">
                                  <p:stCondLst>
                                    <p:cond delay="0"/>
                                  </p:stCondLst>
                                  <p:childTnLst>
                                    <p:anim calcmode="lin" valueType="num">
                                      <p:cBhvr additive="base">
                                        <p:cTn id="247" dur="2000"/>
                                        <p:tgtEl>
                                          <p:spTgt spid="25"/>
                                        </p:tgtEl>
                                        <p:attrNameLst>
                                          <p:attrName>ppt_x</p:attrName>
                                        </p:attrNameLst>
                                      </p:cBhvr>
                                      <p:tavLst>
                                        <p:tav tm="0">
                                          <p:val>
                                            <p:strVal val="ppt_x"/>
                                          </p:val>
                                        </p:tav>
                                        <p:tav tm="100000">
                                          <p:val>
                                            <p:strVal val="ppt_x"/>
                                          </p:val>
                                        </p:tav>
                                      </p:tavLst>
                                    </p:anim>
                                    <p:anim calcmode="lin" valueType="num">
                                      <p:cBhvr additive="base">
                                        <p:cTn id="248" dur="2000"/>
                                        <p:tgtEl>
                                          <p:spTgt spid="25"/>
                                        </p:tgtEl>
                                        <p:attrNameLst>
                                          <p:attrName>ppt_y</p:attrName>
                                        </p:attrNameLst>
                                      </p:cBhvr>
                                      <p:tavLst>
                                        <p:tav tm="0">
                                          <p:val>
                                            <p:strVal val="ppt_y"/>
                                          </p:val>
                                        </p:tav>
                                        <p:tav tm="100000">
                                          <p:val>
                                            <p:strVal val="1+ppt_h/2"/>
                                          </p:val>
                                        </p:tav>
                                      </p:tavLst>
                                    </p:anim>
                                    <p:set>
                                      <p:cBhvr>
                                        <p:cTn id="249" dur="1" fill="hold">
                                          <p:stCondLst>
                                            <p:cond delay="1999"/>
                                          </p:stCondLst>
                                        </p:cTn>
                                        <p:tgtEl>
                                          <p:spTgt spid="25"/>
                                        </p:tgtEl>
                                        <p:attrNameLst>
                                          <p:attrName>style.visibility</p:attrName>
                                        </p:attrNameLst>
                                      </p:cBhvr>
                                      <p:to>
                                        <p:strVal val="hidden"/>
                                      </p:to>
                                    </p:set>
                                  </p:childTnLst>
                                </p:cTn>
                              </p:par>
                              <p:par>
                                <p:cTn id="250" presetID="8" presetClass="emph" presetSubtype="0"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25"/>
                                        </p:tgtEl>
                                        <p:attrNameLst>
                                          <p:attrName>r</p:attrName>
                                        </p:attrNameLst>
                                      </p:cBhvr>
                                    </p:animRot>
                                  </p:childTnLst>
                                </p:cTn>
                              </p:par>
                              <p:par>
                                <p:cTn id="294" presetID="17" presetClass="entr" presetSubtype="1"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2000" fill="hold"/>
                                        <p:tgtEl>
                                          <p:spTgt spid="2"/>
                                        </p:tgtEl>
                                        <p:attrNameLst>
                                          <p:attrName>ppt_x</p:attrName>
                                        </p:attrNameLst>
                                      </p:cBhvr>
                                      <p:tavLst>
                                        <p:tav tm="0">
                                          <p:val>
                                            <p:strVal val="#ppt_x"/>
                                          </p:val>
                                        </p:tav>
                                        <p:tav tm="100000">
                                          <p:val>
                                            <p:strVal val="#ppt_x"/>
                                          </p:val>
                                        </p:tav>
                                      </p:tavLst>
                                    </p:anim>
                                    <p:anim calcmode="lin" valueType="num">
                                      <p:cBhvr>
                                        <p:cTn id="297" dur="2000" fill="hold"/>
                                        <p:tgtEl>
                                          <p:spTgt spid="2"/>
                                        </p:tgtEl>
                                        <p:attrNameLst>
                                          <p:attrName>ppt_y</p:attrName>
                                        </p:attrNameLst>
                                      </p:cBhvr>
                                      <p:tavLst>
                                        <p:tav tm="0">
                                          <p:val>
                                            <p:strVal val="#ppt_y-#ppt_h/2"/>
                                          </p:val>
                                        </p:tav>
                                        <p:tav tm="100000">
                                          <p:val>
                                            <p:strVal val="#ppt_y"/>
                                          </p:val>
                                        </p:tav>
                                      </p:tavLst>
                                    </p:anim>
                                    <p:anim calcmode="lin" valueType="num">
                                      <p:cBhvr>
                                        <p:cTn id="298" dur="2000" fill="hold"/>
                                        <p:tgtEl>
                                          <p:spTgt spid="2"/>
                                        </p:tgtEl>
                                        <p:attrNameLst>
                                          <p:attrName>ppt_w</p:attrName>
                                        </p:attrNameLst>
                                      </p:cBhvr>
                                      <p:tavLst>
                                        <p:tav tm="0">
                                          <p:val>
                                            <p:strVal val="#ppt_w"/>
                                          </p:val>
                                        </p:tav>
                                        <p:tav tm="100000">
                                          <p:val>
                                            <p:strVal val="#ppt_w"/>
                                          </p:val>
                                        </p:tav>
                                      </p:tavLst>
                                    </p:anim>
                                    <p:anim calcmode="lin" valueType="num">
                                      <p:cBhvr>
                                        <p:cTn id="29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949904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en_image_produit.php.png"/>
          <p:cNvPicPr>
            <a:picLocks noChangeAspect="1"/>
          </p:cNvPicPr>
          <p:nvPr/>
        </p:nvPicPr>
        <p:blipFill>
          <a:blip r:embed="rId3">
            <a:duotone>
              <a:schemeClr val="accent6">
                <a:shade val="45000"/>
                <a:satMod val="135000"/>
              </a:schemeClr>
              <a:prstClr val="white"/>
            </a:duotone>
            <a:lum contrast="40000"/>
          </a:blip>
          <a:stretch>
            <a:fillRect/>
          </a:stretch>
        </p:blipFill>
        <p:spPr>
          <a:xfrm rot="21440480">
            <a:off x="3119970" y="1636738"/>
            <a:ext cx="2857500" cy="2143125"/>
          </a:xfrm>
          <a:prstGeom prst="rect">
            <a:avLst/>
          </a:prstGeom>
        </p:spPr>
      </p:pic>
      <p:pic>
        <p:nvPicPr>
          <p:cNvPr id="4" name="3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3119969" y="-220650"/>
            <a:ext cx="2857500" cy="2143125"/>
          </a:xfrm>
          <a:prstGeom prst="rect">
            <a:avLst/>
          </a:prstGeom>
        </p:spPr>
      </p:pic>
      <p:pic>
        <p:nvPicPr>
          <p:cNvPr id="5" name="4 Imagen" descr="gen_image_produit.php.png"/>
          <p:cNvPicPr>
            <a:picLocks noChangeAspect="1"/>
          </p:cNvPicPr>
          <p:nvPr/>
        </p:nvPicPr>
        <p:blipFill>
          <a:blip r:embed="rId3">
            <a:duotone>
              <a:schemeClr val="accent6">
                <a:shade val="45000"/>
                <a:satMod val="135000"/>
              </a:schemeClr>
              <a:prstClr val="white"/>
            </a:duotone>
            <a:lum contrast="40000"/>
          </a:blip>
          <a:stretch>
            <a:fillRect/>
          </a:stretch>
        </p:blipFill>
        <p:spPr>
          <a:xfrm rot="21440480">
            <a:off x="4834472" y="279409"/>
            <a:ext cx="2857500" cy="2143125"/>
          </a:xfrm>
          <a:prstGeom prst="rect">
            <a:avLst/>
          </a:prstGeom>
        </p:spPr>
      </p:pic>
      <p:pic>
        <p:nvPicPr>
          <p:cNvPr id="6" name="5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4905919" y="2351117"/>
            <a:ext cx="2857500" cy="2143125"/>
          </a:xfrm>
          <a:prstGeom prst="rect">
            <a:avLst/>
          </a:prstGeom>
        </p:spPr>
      </p:pic>
      <p:pic>
        <p:nvPicPr>
          <p:cNvPr id="7" name="6 Imagen" descr="gen_image_produit.php.png"/>
          <p:cNvPicPr>
            <a:picLocks noChangeAspect="1"/>
          </p:cNvPicPr>
          <p:nvPr/>
        </p:nvPicPr>
        <p:blipFill>
          <a:blip r:embed="rId3">
            <a:duotone>
              <a:schemeClr val="accent6">
                <a:shade val="45000"/>
                <a:satMod val="135000"/>
              </a:schemeClr>
              <a:prstClr val="white"/>
            </a:duotone>
            <a:lum contrast="40000"/>
          </a:blip>
          <a:stretch>
            <a:fillRect/>
          </a:stretch>
        </p:blipFill>
        <p:spPr>
          <a:xfrm rot="21440480">
            <a:off x="3119970" y="3279813"/>
            <a:ext cx="2857500" cy="2143125"/>
          </a:xfrm>
          <a:prstGeom prst="rect">
            <a:avLst/>
          </a:prstGeom>
        </p:spPr>
      </p:pic>
      <p:pic>
        <p:nvPicPr>
          <p:cNvPr id="8" name="7 Imagen" descr="gen_image_produit.php.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rot="21440480">
            <a:off x="1262581" y="2493994"/>
            <a:ext cx="2857500" cy="2143125"/>
          </a:xfrm>
          <a:prstGeom prst="rect">
            <a:avLst/>
          </a:prstGeom>
        </p:spPr>
      </p:pic>
      <p:pic>
        <p:nvPicPr>
          <p:cNvPr id="9" name="8 Imagen" descr="gen_image_produit.php.png"/>
          <p:cNvPicPr>
            <a:picLocks noChangeAspect="1"/>
          </p:cNvPicPr>
          <p:nvPr/>
        </p:nvPicPr>
        <p:blipFill>
          <a:blip r:embed="rId3">
            <a:duotone>
              <a:schemeClr val="accent6">
                <a:shade val="45000"/>
                <a:satMod val="135000"/>
              </a:schemeClr>
              <a:prstClr val="white"/>
            </a:duotone>
            <a:lum contrast="40000"/>
          </a:blip>
          <a:stretch>
            <a:fillRect/>
          </a:stretch>
        </p:blipFill>
        <p:spPr>
          <a:xfrm rot="21440480">
            <a:off x="1191144" y="493730"/>
            <a:ext cx="2857500" cy="2143125"/>
          </a:xfrm>
          <a:prstGeom prst="rect">
            <a:avLst/>
          </a:prstGeom>
        </p:spPr>
      </p:pic>
      <p:sp>
        <p:nvSpPr>
          <p:cNvPr id="10" name="9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8" presetClass="emph" presetSubtype="0" fill="hold" nodeType="withEffect">
                                  <p:stCondLst>
                                    <p:cond delay="0"/>
                                  </p:stCondLst>
                                  <p:childTnLst>
                                    <p:animRot by="-21600000">
                                      <p:cBhvr>
                                        <p:cTn id="50" dur="2000" fill="hold"/>
                                        <p:tgtEl>
                                          <p:spTgt spid="3"/>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9"/>
                                        </p:tgtEl>
                                        <p:attrNameLst>
                                          <p:attrName>r</p:attrName>
                                        </p:attrNameLst>
                                      </p:cBhvr>
                                    </p:animRot>
                                  </p:childTnLst>
                                </p:cTn>
                              </p:par>
                            </p:childTnLst>
                          </p:cTn>
                        </p:par>
                        <p:par>
                          <p:cTn id="63" fill="hold">
                            <p:stCondLst>
                              <p:cond delay="2000"/>
                            </p:stCondLst>
                            <p:childTnLst>
                              <p:par>
                                <p:cTn id="64" presetID="23" presetClass="exit" presetSubtype="544" fill="hold" nodeType="afterEffect">
                                  <p:stCondLst>
                                    <p:cond delay="0"/>
                                  </p:stCondLst>
                                  <p:childTnLst>
                                    <p:anim calcmode="lin" valueType="num">
                                      <p:cBhvr>
                                        <p:cTn id="65" dur="2000"/>
                                        <p:tgtEl>
                                          <p:spTgt spid="3"/>
                                        </p:tgtEl>
                                        <p:attrNameLst>
                                          <p:attrName>ppt_w</p:attrName>
                                        </p:attrNameLst>
                                      </p:cBhvr>
                                      <p:tavLst>
                                        <p:tav tm="0">
                                          <p:val>
                                            <p:strVal val="ppt_w"/>
                                          </p:val>
                                        </p:tav>
                                        <p:tav tm="100000">
                                          <p:val>
                                            <p:fltVal val="0"/>
                                          </p:val>
                                        </p:tav>
                                      </p:tavLst>
                                    </p:anim>
                                    <p:anim calcmode="lin" valueType="num">
                                      <p:cBhvr>
                                        <p:cTn id="66" dur="2000"/>
                                        <p:tgtEl>
                                          <p:spTgt spid="3"/>
                                        </p:tgtEl>
                                        <p:attrNameLst>
                                          <p:attrName>ppt_h</p:attrName>
                                        </p:attrNameLst>
                                      </p:cBhvr>
                                      <p:tavLst>
                                        <p:tav tm="0">
                                          <p:val>
                                            <p:strVal val="ppt_h"/>
                                          </p:val>
                                        </p:tav>
                                        <p:tav tm="100000">
                                          <p:val>
                                            <p:fltVal val="0"/>
                                          </p:val>
                                        </p:tav>
                                      </p:tavLst>
                                    </p:anim>
                                    <p:anim calcmode="lin" valueType="num">
                                      <p:cBhvr>
                                        <p:cTn id="67" dur="2000"/>
                                        <p:tgtEl>
                                          <p:spTgt spid="3"/>
                                        </p:tgtEl>
                                        <p:attrNameLst>
                                          <p:attrName>ppt_x</p:attrName>
                                        </p:attrNameLst>
                                      </p:cBhvr>
                                      <p:tavLst>
                                        <p:tav tm="0">
                                          <p:val>
                                            <p:strVal val="ppt_x"/>
                                          </p:val>
                                        </p:tav>
                                        <p:tav tm="100000">
                                          <p:val>
                                            <p:fltVal val="0.5"/>
                                          </p:val>
                                        </p:tav>
                                      </p:tavLst>
                                    </p:anim>
                                    <p:anim calcmode="lin" valueType="num">
                                      <p:cBhvr>
                                        <p:cTn id="68" dur="2000"/>
                                        <p:tgtEl>
                                          <p:spTgt spid="3"/>
                                        </p:tgtEl>
                                        <p:attrNameLst>
                                          <p:attrName>ppt_y</p:attrName>
                                        </p:attrNameLst>
                                      </p:cBhvr>
                                      <p:tavLst>
                                        <p:tav tm="0">
                                          <p:val>
                                            <p:strVal val="ppt_y"/>
                                          </p:val>
                                        </p:tav>
                                        <p:tav tm="100000">
                                          <p:val>
                                            <p:fltVal val="0.5"/>
                                          </p:val>
                                        </p:tav>
                                      </p:tavLst>
                                    </p:anim>
                                    <p:set>
                                      <p:cBhvr>
                                        <p:cTn id="69" dur="1" fill="hold">
                                          <p:stCondLst>
                                            <p:cond delay="1999"/>
                                          </p:stCondLst>
                                        </p:cTn>
                                        <p:tgtEl>
                                          <p:spTgt spid="3"/>
                                        </p:tgtEl>
                                        <p:attrNameLst>
                                          <p:attrName>style.visibility</p:attrName>
                                        </p:attrNameLst>
                                      </p:cBhvr>
                                      <p:to>
                                        <p:strVal val="hidden"/>
                                      </p:to>
                                    </p:set>
                                  </p:childTnLst>
                                </p:cTn>
                              </p:par>
                              <p:par>
                                <p:cTn id="70" presetID="23" presetClass="exit" presetSubtype="544" fill="hold" nodeType="withEffect">
                                  <p:stCondLst>
                                    <p:cond delay="0"/>
                                  </p:stCondLst>
                                  <p:childTnLst>
                                    <p:anim calcmode="lin" valueType="num">
                                      <p:cBhvr>
                                        <p:cTn id="71" dur="2000"/>
                                        <p:tgtEl>
                                          <p:spTgt spid="4"/>
                                        </p:tgtEl>
                                        <p:attrNameLst>
                                          <p:attrName>ppt_w</p:attrName>
                                        </p:attrNameLst>
                                      </p:cBhvr>
                                      <p:tavLst>
                                        <p:tav tm="0">
                                          <p:val>
                                            <p:strVal val="ppt_w"/>
                                          </p:val>
                                        </p:tav>
                                        <p:tav tm="100000">
                                          <p:val>
                                            <p:fltVal val="0"/>
                                          </p:val>
                                        </p:tav>
                                      </p:tavLst>
                                    </p:anim>
                                    <p:anim calcmode="lin" valueType="num">
                                      <p:cBhvr>
                                        <p:cTn id="72" dur="2000"/>
                                        <p:tgtEl>
                                          <p:spTgt spid="4"/>
                                        </p:tgtEl>
                                        <p:attrNameLst>
                                          <p:attrName>ppt_h</p:attrName>
                                        </p:attrNameLst>
                                      </p:cBhvr>
                                      <p:tavLst>
                                        <p:tav tm="0">
                                          <p:val>
                                            <p:strVal val="ppt_h"/>
                                          </p:val>
                                        </p:tav>
                                        <p:tav tm="100000">
                                          <p:val>
                                            <p:fltVal val="0"/>
                                          </p:val>
                                        </p:tav>
                                      </p:tavLst>
                                    </p:anim>
                                    <p:anim calcmode="lin" valueType="num">
                                      <p:cBhvr>
                                        <p:cTn id="73" dur="2000"/>
                                        <p:tgtEl>
                                          <p:spTgt spid="4"/>
                                        </p:tgtEl>
                                        <p:attrNameLst>
                                          <p:attrName>ppt_x</p:attrName>
                                        </p:attrNameLst>
                                      </p:cBhvr>
                                      <p:tavLst>
                                        <p:tav tm="0">
                                          <p:val>
                                            <p:strVal val="ppt_x"/>
                                          </p:val>
                                        </p:tav>
                                        <p:tav tm="100000">
                                          <p:val>
                                            <p:fltVal val="0.5"/>
                                          </p:val>
                                        </p:tav>
                                      </p:tavLst>
                                    </p:anim>
                                    <p:anim calcmode="lin" valueType="num">
                                      <p:cBhvr>
                                        <p:cTn id="74" dur="2000"/>
                                        <p:tgtEl>
                                          <p:spTgt spid="4"/>
                                        </p:tgtEl>
                                        <p:attrNameLst>
                                          <p:attrName>ppt_y</p:attrName>
                                        </p:attrNameLst>
                                      </p:cBhvr>
                                      <p:tavLst>
                                        <p:tav tm="0">
                                          <p:val>
                                            <p:strVal val="ppt_y"/>
                                          </p:val>
                                        </p:tav>
                                        <p:tav tm="100000">
                                          <p:val>
                                            <p:fltVal val="0.5"/>
                                          </p:val>
                                        </p:tav>
                                      </p:tavLst>
                                    </p:anim>
                                    <p:set>
                                      <p:cBhvr>
                                        <p:cTn id="75" dur="1" fill="hold">
                                          <p:stCondLst>
                                            <p:cond delay="1999"/>
                                          </p:stCondLst>
                                        </p:cTn>
                                        <p:tgtEl>
                                          <p:spTgt spid="4"/>
                                        </p:tgtEl>
                                        <p:attrNameLst>
                                          <p:attrName>style.visibility</p:attrName>
                                        </p:attrNameLst>
                                      </p:cBhvr>
                                      <p:to>
                                        <p:strVal val="hidden"/>
                                      </p:to>
                                    </p:set>
                                  </p:childTnLst>
                                </p:cTn>
                              </p:par>
                              <p:par>
                                <p:cTn id="76" presetID="23" presetClass="exit" presetSubtype="544" fill="hold" nodeType="withEffect">
                                  <p:stCondLst>
                                    <p:cond delay="0"/>
                                  </p:stCondLst>
                                  <p:childTnLst>
                                    <p:anim calcmode="lin" valueType="num">
                                      <p:cBhvr>
                                        <p:cTn id="77" dur="2000"/>
                                        <p:tgtEl>
                                          <p:spTgt spid="5"/>
                                        </p:tgtEl>
                                        <p:attrNameLst>
                                          <p:attrName>ppt_w</p:attrName>
                                        </p:attrNameLst>
                                      </p:cBhvr>
                                      <p:tavLst>
                                        <p:tav tm="0">
                                          <p:val>
                                            <p:strVal val="ppt_w"/>
                                          </p:val>
                                        </p:tav>
                                        <p:tav tm="100000">
                                          <p:val>
                                            <p:fltVal val="0"/>
                                          </p:val>
                                        </p:tav>
                                      </p:tavLst>
                                    </p:anim>
                                    <p:anim calcmode="lin" valueType="num">
                                      <p:cBhvr>
                                        <p:cTn id="78" dur="2000"/>
                                        <p:tgtEl>
                                          <p:spTgt spid="5"/>
                                        </p:tgtEl>
                                        <p:attrNameLst>
                                          <p:attrName>ppt_h</p:attrName>
                                        </p:attrNameLst>
                                      </p:cBhvr>
                                      <p:tavLst>
                                        <p:tav tm="0">
                                          <p:val>
                                            <p:strVal val="ppt_h"/>
                                          </p:val>
                                        </p:tav>
                                        <p:tav tm="100000">
                                          <p:val>
                                            <p:fltVal val="0"/>
                                          </p:val>
                                        </p:tav>
                                      </p:tavLst>
                                    </p:anim>
                                    <p:anim calcmode="lin" valueType="num">
                                      <p:cBhvr>
                                        <p:cTn id="79" dur="2000"/>
                                        <p:tgtEl>
                                          <p:spTgt spid="5"/>
                                        </p:tgtEl>
                                        <p:attrNameLst>
                                          <p:attrName>ppt_x</p:attrName>
                                        </p:attrNameLst>
                                      </p:cBhvr>
                                      <p:tavLst>
                                        <p:tav tm="0">
                                          <p:val>
                                            <p:strVal val="ppt_x"/>
                                          </p:val>
                                        </p:tav>
                                        <p:tav tm="100000">
                                          <p:val>
                                            <p:fltVal val="0.5"/>
                                          </p:val>
                                        </p:tav>
                                      </p:tavLst>
                                    </p:anim>
                                    <p:anim calcmode="lin" valueType="num">
                                      <p:cBhvr>
                                        <p:cTn id="80" dur="2000"/>
                                        <p:tgtEl>
                                          <p:spTgt spid="5"/>
                                        </p:tgtEl>
                                        <p:attrNameLst>
                                          <p:attrName>ppt_y</p:attrName>
                                        </p:attrNameLst>
                                      </p:cBhvr>
                                      <p:tavLst>
                                        <p:tav tm="0">
                                          <p:val>
                                            <p:strVal val="ppt_y"/>
                                          </p:val>
                                        </p:tav>
                                        <p:tav tm="100000">
                                          <p:val>
                                            <p:fltVal val="0.5"/>
                                          </p:val>
                                        </p:tav>
                                      </p:tavLst>
                                    </p:anim>
                                    <p:set>
                                      <p:cBhvr>
                                        <p:cTn id="81" dur="1" fill="hold">
                                          <p:stCondLst>
                                            <p:cond delay="1999"/>
                                          </p:stCondLst>
                                        </p:cTn>
                                        <p:tgtEl>
                                          <p:spTgt spid="5"/>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2000"/>
                                        <p:tgtEl>
                                          <p:spTgt spid="6"/>
                                        </p:tgtEl>
                                        <p:attrNameLst>
                                          <p:attrName>ppt_w</p:attrName>
                                        </p:attrNameLst>
                                      </p:cBhvr>
                                      <p:tavLst>
                                        <p:tav tm="0">
                                          <p:val>
                                            <p:strVal val="ppt_w"/>
                                          </p:val>
                                        </p:tav>
                                        <p:tav tm="100000">
                                          <p:val>
                                            <p:fltVal val="0"/>
                                          </p:val>
                                        </p:tav>
                                      </p:tavLst>
                                    </p:anim>
                                    <p:anim calcmode="lin" valueType="num">
                                      <p:cBhvr>
                                        <p:cTn id="84" dur="2000"/>
                                        <p:tgtEl>
                                          <p:spTgt spid="6"/>
                                        </p:tgtEl>
                                        <p:attrNameLst>
                                          <p:attrName>ppt_h</p:attrName>
                                        </p:attrNameLst>
                                      </p:cBhvr>
                                      <p:tavLst>
                                        <p:tav tm="0">
                                          <p:val>
                                            <p:strVal val="ppt_h"/>
                                          </p:val>
                                        </p:tav>
                                        <p:tav tm="100000">
                                          <p:val>
                                            <p:fltVal val="0"/>
                                          </p:val>
                                        </p:tav>
                                      </p:tavLst>
                                    </p:anim>
                                    <p:anim calcmode="lin" valueType="num">
                                      <p:cBhvr>
                                        <p:cTn id="85" dur="2000"/>
                                        <p:tgtEl>
                                          <p:spTgt spid="6"/>
                                        </p:tgtEl>
                                        <p:attrNameLst>
                                          <p:attrName>ppt_x</p:attrName>
                                        </p:attrNameLst>
                                      </p:cBhvr>
                                      <p:tavLst>
                                        <p:tav tm="0">
                                          <p:val>
                                            <p:strVal val="ppt_x"/>
                                          </p:val>
                                        </p:tav>
                                        <p:tav tm="100000">
                                          <p:val>
                                            <p:fltVal val="0.5"/>
                                          </p:val>
                                        </p:tav>
                                      </p:tavLst>
                                    </p:anim>
                                    <p:anim calcmode="lin" valueType="num">
                                      <p:cBhvr>
                                        <p:cTn id="86" dur="2000"/>
                                        <p:tgtEl>
                                          <p:spTgt spid="6"/>
                                        </p:tgtEl>
                                        <p:attrNameLst>
                                          <p:attrName>ppt_y</p:attrName>
                                        </p:attrNameLst>
                                      </p:cBhvr>
                                      <p:tavLst>
                                        <p:tav tm="0">
                                          <p:val>
                                            <p:strVal val="ppt_y"/>
                                          </p:val>
                                        </p:tav>
                                        <p:tav tm="100000">
                                          <p:val>
                                            <p:fltVal val="0.5"/>
                                          </p:val>
                                        </p:tav>
                                      </p:tavLst>
                                    </p:anim>
                                    <p:set>
                                      <p:cBhvr>
                                        <p:cTn id="87" dur="1" fill="hold">
                                          <p:stCondLst>
                                            <p:cond delay="1999"/>
                                          </p:stCondLst>
                                        </p:cTn>
                                        <p:tgtEl>
                                          <p:spTgt spid="6"/>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2000"/>
                                        <p:tgtEl>
                                          <p:spTgt spid="7"/>
                                        </p:tgtEl>
                                        <p:attrNameLst>
                                          <p:attrName>ppt_w</p:attrName>
                                        </p:attrNameLst>
                                      </p:cBhvr>
                                      <p:tavLst>
                                        <p:tav tm="0">
                                          <p:val>
                                            <p:strVal val="ppt_w"/>
                                          </p:val>
                                        </p:tav>
                                        <p:tav tm="100000">
                                          <p:val>
                                            <p:fltVal val="0"/>
                                          </p:val>
                                        </p:tav>
                                      </p:tavLst>
                                    </p:anim>
                                    <p:anim calcmode="lin" valueType="num">
                                      <p:cBhvr>
                                        <p:cTn id="90" dur="2000"/>
                                        <p:tgtEl>
                                          <p:spTgt spid="7"/>
                                        </p:tgtEl>
                                        <p:attrNameLst>
                                          <p:attrName>ppt_h</p:attrName>
                                        </p:attrNameLst>
                                      </p:cBhvr>
                                      <p:tavLst>
                                        <p:tav tm="0">
                                          <p:val>
                                            <p:strVal val="ppt_h"/>
                                          </p:val>
                                        </p:tav>
                                        <p:tav tm="100000">
                                          <p:val>
                                            <p:fltVal val="0"/>
                                          </p:val>
                                        </p:tav>
                                      </p:tavLst>
                                    </p:anim>
                                    <p:anim calcmode="lin" valueType="num">
                                      <p:cBhvr>
                                        <p:cTn id="91" dur="2000"/>
                                        <p:tgtEl>
                                          <p:spTgt spid="7"/>
                                        </p:tgtEl>
                                        <p:attrNameLst>
                                          <p:attrName>ppt_x</p:attrName>
                                        </p:attrNameLst>
                                      </p:cBhvr>
                                      <p:tavLst>
                                        <p:tav tm="0">
                                          <p:val>
                                            <p:strVal val="ppt_x"/>
                                          </p:val>
                                        </p:tav>
                                        <p:tav tm="100000">
                                          <p:val>
                                            <p:fltVal val="0.5"/>
                                          </p:val>
                                        </p:tav>
                                      </p:tavLst>
                                    </p:anim>
                                    <p:anim calcmode="lin" valueType="num">
                                      <p:cBhvr>
                                        <p:cTn id="92" dur="2000"/>
                                        <p:tgtEl>
                                          <p:spTgt spid="7"/>
                                        </p:tgtEl>
                                        <p:attrNameLst>
                                          <p:attrName>ppt_y</p:attrName>
                                        </p:attrNameLst>
                                      </p:cBhvr>
                                      <p:tavLst>
                                        <p:tav tm="0">
                                          <p:val>
                                            <p:strVal val="ppt_y"/>
                                          </p:val>
                                        </p:tav>
                                        <p:tav tm="100000">
                                          <p:val>
                                            <p:fltVal val="0.5"/>
                                          </p:val>
                                        </p:tav>
                                      </p:tavLst>
                                    </p:anim>
                                    <p:set>
                                      <p:cBhvr>
                                        <p:cTn id="93" dur="1" fill="hold">
                                          <p:stCondLst>
                                            <p:cond delay="1999"/>
                                          </p:stCondLst>
                                        </p:cTn>
                                        <p:tgtEl>
                                          <p:spTgt spid="7"/>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2000"/>
                                        <p:tgtEl>
                                          <p:spTgt spid="8"/>
                                        </p:tgtEl>
                                        <p:attrNameLst>
                                          <p:attrName>ppt_w</p:attrName>
                                        </p:attrNameLst>
                                      </p:cBhvr>
                                      <p:tavLst>
                                        <p:tav tm="0">
                                          <p:val>
                                            <p:strVal val="ppt_w"/>
                                          </p:val>
                                        </p:tav>
                                        <p:tav tm="100000">
                                          <p:val>
                                            <p:fltVal val="0"/>
                                          </p:val>
                                        </p:tav>
                                      </p:tavLst>
                                    </p:anim>
                                    <p:anim calcmode="lin" valueType="num">
                                      <p:cBhvr>
                                        <p:cTn id="96" dur="2000"/>
                                        <p:tgtEl>
                                          <p:spTgt spid="8"/>
                                        </p:tgtEl>
                                        <p:attrNameLst>
                                          <p:attrName>ppt_h</p:attrName>
                                        </p:attrNameLst>
                                      </p:cBhvr>
                                      <p:tavLst>
                                        <p:tav tm="0">
                                          <p:val>
                                            <p:strVal val="ppt_h"/>
                                          </p:val>
                                        </p:tav>
                                        <p:tav tm="100000">
                                          <p:val>
                                            <p:fltVal val="0"/>
                                          </p:val>
                                        </p:tav>
                                      </p:tavLst>
                                    </p:anim>
                                    <p:anim calcmode="lin" valueType="num">
                                      <p:cBhvr>
                                        <p:cTn id="97" dur="2000"/>
                                        <p:tgtEl>
                                          <p:spTgt spid="8"/>
                                        </p:tgtEl>
                                        <p:attrNameLst>
                                          <p:attrName>ppt_x</p:attrName>
                                        </p:attrNameLst>
                                      </p:cBhvr>
                                      <p:tavLst>
                                        <p:tav tm="0">
                                          <p:val>
                                            <p:strVal val="ppt_x"/>
                                          </p:val>
                                        </p:tav>
                                        <p:tav tm="100000">
                                          <p:val>
                                            <p:fltVal val="0.5"/>
                                          </p:val>
                                        </p:tav>
                                      </p:tavLst>
                                    </p:anim>
                                    <p:anim calcmode="lin" valueType="num">
                                      <p:cBhvr>
                                        <p:cTn id="98" dur="2000"/>
                                        <p:tgtEl>
                                          <p:spTgt spid="8"/>
                                        </p:tgtEl>
                                        <p:attrNameLst>
                                          <p:attrName>ppt_y</p:attrName>
                                        </p:attrNameLst>
                                      </p:cBhvr>
                                      <p:tavLst>
                                        <p:tav tm="0">
                                          <p:val>
                                            <p:strVal val="ppt_y"/>
                                          </p:val>
                                        </p:tav>
                                        <p:tav tm="100000">
                                          <p:val>
                                            <p:fltVal val="0.5"/>
                                          </p:val>
                                        </p:tav>
                                      </p:tavLst>
                                    </p:anim>
                                    <p:set>
                                      <p:cBhvr>
                                        <p:cTn id="99" dur="1" fill="hold">
                                          <p:stCondLst>
                                            <p:cond delay="1999"/>
                                          </p:stCondLst>
                                        </p:cTn>
                                        <p:tgtEl>
                                          <p:spTgt spid="8"/>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2000"/>
                                        <p:tgtEl>
                                          <p:spTgt spid="9"/>
                                        </p:tgtEl>
                                        <p:attrNameLst>
                                          <p:attrName>ppt_w</p:attrName>
                                        </p:attrNameLst>
                                      </p:cBhvr>
                                      <p:tavLst>
                                        <p:tav tm="0">
                                          <p:val>
                                            <p:strVal val="ppt_w"/>
                                          </p:val>
                                        </p:tav>
                                        <p:tav tm="100000">
                                          <p:val>
                                            <p:fltVal val="0"/>
                                          </p:val>
                                        </p:tav>
                                      </p:tavLst>
                                    </p:anim>
                                    <p:anim calcmode="lin" valueType="num">
                                      <p:cBhvr>
                                        <p:cTn id="102" dur="2000"/>
                                        <p:tgtEl>
                                          <p:spTgt spid="9"/>
                                        </p:tgtEl>
                                        <p:attrNameLst>
                                          <p:attrName>ppt_h</p:attrName>
                                        </p:attrNameLst>
                                      </p:cBhvr>
                                      <p:tavLst>
                                        <p:tav tm="0">
                                          <p:val>
                                            <p:strVal val="ppt_h"/>
                                          </p:val>
                                        </p:tav>
                                        <p:tav tm="100000">
                                          <p:val>
                                            <p:fltVal val="0"/>
                                          </p:val>
                                        </p:tav>
                                      </p:tavLst>
                                    </p:anim>
                                    <p:anim calcmode="lin" valueType="num">
                                      <p:cBhvr>
                                        <p:cTn id="103" dur="2000"/>
                                        <p:tgtEl>
                                          <p:spTgt spid="9"/>
                                        </p:tgtEl>
                                        <p:attrNameLst>
                                          <p:attrName>ppt_x</p:attrName>
                                        </p:attrNameLst>
                                      </p:cBhvr>
                                      <p:tavLst>
                                        <p:tav tm="0">
                                          <p:val>
                                            <p:strVal val="ppt_x"/>
                                          </p:val>
                                        </p:tav>
                                        <p:tav tm="100000">
                                          <p:val>
                                            <p:fltVal val="0.5"/>
                                          </p:val>
                                        </p:tav>
                                      </p:tavLst>
                                    </p:anim>
                                    <p:anim calcmode="lin" valueType="num">
                                      <p:cBhvr>
                                        <p:cTn id="104" dur="2000"/>
                                        <p:tgtEl>
                                          <p:spTgt spid="9"/>
                                        </p:tgtEl>
                                        <p:attrNameLst>
                                          <p:attrName>ppt_y</p:attrName>
                                        </p:attrNameLst>
                                      </p:cBhvr>
                                      <p:tavLst>
                                        <p:tav tm="0">
                                          <p:val>
                                            <p:strVal val="ppt_y"/>
                                          </p:val>
                                        </p:tav>
                                        <p:tav tm="100000">
                                          <p:val>
                                            <p:fltVal val="0.5"/>
                                          </p:val>
                                        </p:tav>
                                      </p:tavLst>
                                    </p:anim>
                                    <p:set>
                                      <p:cBhvr>
                                        <p:cTn id="105" dur="1" fill="hold">
                                          <p:stCondLst>
                                            <p:cond delay="1999"/>
                                          </p:stCondLst>
                                        </p:cTn>
                                        <p:tgtEl>
                                          <p:spTgt spid="9"/>
                                        </p:tgtEl>
                                        <p:attrNameLst>
                                          <p:attrName>style.visibility</p:attrName>
                                        </p:attrNameLst>
                                      </p:cBhvr>
                                      <p:to>
                                        <p:strVal val="hidden"/>
                                      </p:to>
                                    </p:set>
                                  </p:childTnLst>
                                </p:cTn>
                              </p:par>
                              <p:par>
                                <p:cTn id="106" presetID="8" presetClass="emph" presetSubtype="0" fill="hold" nodeType="withEffect">
                                  <p:stCondLst>
                                    <p:cond delay="0"/>
                                  </p:stCondLst>
                                  <p:childTnLst>
                                    <p:animRot by="21600000">
                                      <p:cBhvr>
                                        <p:cTn id="107" dur="2000" fill="hold"/>
                                        <p:tgtEl>
                                          <p:spTgt spid="3"/>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9"/>
                                        </p:tgtEl>
                                        <p:attrNameLst>
                                          <p:attrName>r</p:attrName>
                                        </p:attrNameLst>
                                      </p:cBhvr>
                                    </p:animRo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21" presetClass="entr" presetSubtype="8"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wheel(8)">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10000">
              <a:srgbClr val="25223A"/>
            </a:gs>
            <a:gs pos="50000">
              <a:srgbClr val="A99DF1">
                <a:shade val="67500"/>
                <a:satMod val="115000"/>
              </a:srgbClr>
            </a:gs>
            <a:gs pos="100000">
              <a:srgbClr val="A99DF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43478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72000" y="-142864"/>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2714612" y="-142864"/>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214302"/>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714612" y="214302"/>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500078"/>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2714612" y="500078"/>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857244"/>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2714612" y="857244"/>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14302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2714612" y="114302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150018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2714612" y="150018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185740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714612" y="185740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21456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2714612" y="221456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257178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2714612" y="257178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72000" y="292894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2714612" y="292894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28613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2714612" y="328613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72000" y="364332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2714612" y="3643326"/>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572000" y="400054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2714612" y="4000540"/>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572000" y="4286268"/>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2714612" y="4286268"/>
            <a:ext cx="1857388" cy="857232"/>
          </a:xfrm>
          <a:prstGeom prst="rtTriangle">
            <a:avLst/>
          </a:prstGeom>
          <a:gradFill flip="none" rotWithShape="1">
            <a:gsLst>
              <a:gs pos="68000">
                <a:schemeClr val="bg1"/>
              </a:gs>
              <a:gs pos="50000">
                <a:srgbClr val="9933FF">
                  <a:shade val="67500"/>
                  <a:satMod val="115000"/>
                </a:srgbClr>
              </a:gs>
              <a:gs pos="100000">
                <a:srgbClr val="99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3"/>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25"/>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27"/>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9"/>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3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13" presetClass="entr" presetSubtype="16" fill="hold" grpId="2" nodeType="withEffect">
                                  <p:stCondLst>
                                    <p:cond delay="0"/>
                                  </p:stCondLst>
                                  <p:childTnLst>
                                    <p:set>
                                      <p:cBhvr>
                                        <p:cTn id="176" dur="1" fill="hold">
                                          <p:stCondLst>
                                            <p:cond delay="0"/>
                                          </p:stCondLst>
                                        </p:cTn>
                                        <p:tgtEl>
                                          <p:spTgt spid="4"/>
                                        </p:tgtEl>
                                        <p:attrNameLst>
                                          <p:attrName>style.visibility</p:attrName>
                                        </p:attrNameLst>
                                      </p:cBhvr>
                                      <p:to>
                                        <p:strVal val="visible"/>
                                      </p:to>
                                    </p:set>
                                    <p:animEffect transition="in" filter="plus(in)">
                                      <p:cBhvr>
                                        <p:cTn id="177" dur="2000"/>
                                        <p:tgtEl>
                                          <p:spTgt spid="4"/>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5"/>
                                        </p:tgtEl>
                                        <p:attrNameLst>
                                          <p:attrName>style.visibility</p:attrName>
                                        </p:attrNameLst>
                                      </p:cBhvr>
                                      <p:to>
                                        <p:strVal val="visible"/>
                                      </p:to>
                                    </p:set>
                                    <p:animEffect transition="in" filter="plus(in)">
                                      <p:cBhvr>
                                        <p:cTn id="180" dur="2000"/>
                                        <p:tgtEl>
                                          <p:spTgt spid="5"/>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6"/>
                                        </p:tgtEl>
                                        <p:attrNameLst>
                                          <p:attrName>style.visibility</p:attrName>
                                        </p:attrNameLst>
                                      </p:cBhvr>
                                      <p:to>
                                        <p:strVal val="visible"/>
                                      </p:to>
                                    </p:set>
                                    <p:animEffect transition="in" filter="plus(in)">
                                      <p:cBhvr>
                                        <p:cTn id="183" dur="2000"/>
                                        <p:tgtEl>
                                          <p:spTgt spid="6"/>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7"/>
                                        </p:tgtEl>
                                        <p:attrNameLst>
                                          <p:attrName>style.visibility</p:attrName>
                                        </p:attrNameLst>
                                      </p:cBhvr>
                                      <p:to>
                                        <p:strVal val="visible"/>
                                      </p:to>
                                    </p:set>
                                    <p:animEffect transition="in" filter="plus(in)">
                                      <p:cBhvr>
                                        <p:cTn id="186" dur="2000"/>
                                        <p:tgtEl>
                                          <p:spTgt spid="7"/>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8"/>
                                        </p:tgtEl>
                                        <p:attrNameLst>
                                          <p:attrName>style.visibility</p:attrName>
                                        </p:attrNameLst>
                                      </p:cBhvr>
                                      <p:to>
                                        <p:strVal val="visible"/>
                                      </p:to>
                                    </p:set>
                                    <p:animEffect transition="in" filter="plus(in)">
                                      <p:cBhvr>
                                        <p:cTn id="189" dur="2000"/>
                                        <p:tgtEl>
                                          <p:spTgt spid="8"/>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9"/>
                                        </p:tgtEl>
                                        <p:attrNameLst>
                                          <p:attrName>style.visibility</p:attrName>
                                        </p:attrNameLst>
                                      </p:cBhvr>
                                      <p:to>
                                        <p:strVal val="visible"/>
                                      </p:to>
                                    </p:set>
                                    <p:animEffect transition="in" filter="plus(in)">
                                      <p:cBhvr>
                                        <p:cTn id="192" dur="2000"/>
                                        <p:tgtEl>
                                          <p:spTgt spid="9"/>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0"/>
                                        </p:tgtEl>
                                        <p:attrNameLst>
                                          <p:attrName>style.visibility</p:attrName>
                                        </p:attrNameLst>
                                      </p:cBhvr>
                                      <p:to>
                                        <p:strVal val="visible"/>
                                      </p:to>
                                    </p:set>
                                    <p:animEffect transition="in" filter="plus(in)">
                                      <p:cBhvr>
                                        <p:cTn id="195" dur="2000"/>
                                        <p:tgtEl>
                                          <p:spTgt spid="10"/>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1"/>
                                        </p:tgtEl>
                                        <p:attrNameLst>
                                          <p:attrName>style.visibility</p:attrName>
                                        </p:attrNameLst>
                                      </p:cBhvr>
                                      <p:to>
                                        <p:strVal val="visible"/>
                                      </p:to>
                                    </p:set>
                                    <p:animEffect transition="in" filter="plus(in)">
                                      <p:cBhvr>
                                        <p:cTn id="198" dur="2000"/>
                                        <p:tgtEl>
                                          <p:spTgt spid="11"/>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2"/>
                                        </p:tgtEl>
                                        <p:attrNameLst>
                                          <p:attrName>style.visibility</p:attrName>
                                        </p:attrNameLst>
                                      </p:cBhvr>
                                      <p:to>
                                        <p:strVal val="visible"/>
                                      </p:to>
                                    </p:set>
                                    <p:animEffect transition="in" filter="plus(in)">
                                      <p:cBhvr>
                                        <p:cTn id="201" dur="2000"/>
                                        <p:tgtEl>
                                          <p:spTgt spid="12"/>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13"/>
                                        </p:tgtEl>
                                        <p:attrNameLst>
                                          <p:attrName>style.visibility</p:attrName>
                                        </p:attrNameLst>
                                      </p:cBhvr>
                                      <p:to>
                                        <p:strVal val="visible"/>
                                      </p:to>
                                    </p:set>
                                    <p:animEffect transition="in" filter="plus(in)">
                                      <p:cBhvr>
                                        <p:cTn id="204" dur="2000"/>
                                        <p:tgtEl>
                                          <p:spTgt spid="13"/>
                                        </p:tgtEl>
                                      </p:cBhvr>
                                    </p:animEffect>
                                  </p:childTnLst>
                                </p:cTn>
                              </p:par>
                              <p:par>
                                <p:cTn id="205" presetID="13" presetClass="entr" presetSubtype="16" fill="hold" grpId="2" nodeType="withEffect">
                                  <p:stCondLst>
                                    <p:cond delay="0"/>
                                  </p:stCondLst>
                                  <p:childTnLst>
                                    <p:set>
                                      <p:cBhvr>
                                        <p:cTn id="206" dur="1" fill="hold">
                                          <p:stCondLst>
                                            <p:cond delay="0"/>
                                          </p:stCondLst>
                                        </p:cTn>
                                        <p:tgtEl>
                                          <p:spTgt spid="14"/>
                                        </p:tgtEl>
                                        <p:attrNameLst>
                                          <p:attrName>style.visibility</p:attrName>
                                        </p:attrNameLst>
                                      </p:cBhvr>
                                      <p:to>
                                        <p:strVal val="visible"/>
                                      </p:to>
                                    </p:set>
                                    <p:animEffect transition="in" filter="plus(in)">
                                      <p:cBhvr>
                                        <p:cTn id="207" dur="2000"/>
                                        <p:tgtEl>
                                          <p:spTgt spid="14"/>
                                        </p:tgtEl>
                                      </p:cBhvr>
                                    </p:animEffect>
                                  </p:childTnLst>
                                </p:cTn>
                              </p:par>
                              <p:par>
                                <p:cTn id="208" presetID="13" presetClass="entr" presetSubtype="16" fill="hold" grpId="2" nodeType="withEffect">
                                  <p:stCondLst>
                                    <p:cond delay="0"/>
                                  </p:stCondLst>
                                  <p:childTnLst>
                                    <p:set>
                                      <p:cBhvr>
                                        <p:cTn id="209" dur="1" fill="hold">
                                          <p:stCondLst>
                                            <p:cond delay="0"/>
                                          </p:stCondLst>
                                        </p:cTn>
                                        <p:tgtEl>
                                          <p:spTgt spid="15"/>
                                        </p:tgtEl>
                                        <p:attrNameLst>
                                          <p:attrName>style.visibility</p:attrName>
                                        </p:attrNameLst>
                                      </p:cBhvr>
                                      <p:to>
                                        <p:strVal val="visible"/>
                                      </p:to>
                                    </p:set>
                                    <p:animEffect transition="in" filter="plus(in)">
                                      <p:cBhvr>
                                        <p:cTn id="210" dur="2000"/>
                                        <p:tgtEl>
                                          <p:spTgt spid="15"/>
                                        </p:tgtEl>
                                      </p:cBhvr>
                                    </p:animEffect>
                                  </p:childTnLst>
                                </p:cTn>
                              </p:par>
                              <p:par>
                                <p:cTn id="211" presetID="13" presetClass="entr" presetSubtype="16" fill="hold" grpId="2" nodeType="withEffect">
                                  <p:stCondLst>
                                    <p:cond delay="0"/>
                                  </p:stCondLst>
                                  <p:childTnLst>
                                    <p:set>
                                      <p:cBhvr>
                                        <p:cTn id="212" dur="1" fill="hold">
                                          <p:stCondLst>
                                            <p:cond delay="0"/>
                                          </p:stCondLst>
                                        </p:cTn>
                                        <p:tgtEl>
                                          <p:spTgt spid="16"/>
                                        </p:tgtEl>
                                        <p:attrNameLst>
                                          <p:attrName>style.visibility</p:attrName>
                                        </p:attrNameLst>
                                      </p:cBhvr>
                                      <p:to>
                                        <p:strVal val="visible"/>
                                      </p:to>
                                    </p:set>
                                    <p:animEffect transition="in" filter="plus(in)">
                                      <p:cBhvr>
                                        <p:cTn id="213" dur="2000"/>
                                        <p:tgtEl>
                                          <p:spTgt spid="16"/>
                                        </p:tgtEl>
                                      </p:cBhvr>
                                    </p:animEffect>
                                  </p:childTnLst>
                                </p:cTn>
                              </p:par>
                              <p:par>
                                <p:cTn id="214" presetID="13" presetClass="entr" presetSubtype="16" fill="hold" grpId="2" nodeType="withEffect">
                                  <p:stCondLst>
                                    <p:cond delay="0"/>
                                  </p:stCondLst>
                                  <p:childTnLst>
                                    <p:set>
                                      <p:cBhvr>
                                        <p:cTn id="215" dur="1" fill="hold">
                                          <p:stCondLst>
                                            <p:cond delay="0"/>
                                          </p:stCondLst>
                                        </p:cTn>
                                        <p:tgtEl>
                                          <p:spTgt spid="17"/>
                                        </p:tgtEl>
                                        <p:attrNameLst>
                                          <p:attrName>style.visibility</p:attrName>
                                        </p:attrNameLst>
                                      </p:cBhvr>
                                      <p:to>
                                        <p:strVal val="visible"/>
                                      </p:to>
                                    </p:set>
                                    <p:animEffect transition="in" filter="plus(in)">
                                      <p:cBhvr>
                                        <p:cTn id="216" dur="2000"/>
                                        <p:tgtEl>
                                          <p:spTgt spid="17"/>
                                        </p:tgtEl>
                                      </p:cBhvr>
                                    </p:animEffect>
                                  </p:childTnLst>
                                </p:cTn>
                              </p:par>
                              <p:par>
                                <p:cTn id="217" presetID="13" presetClass="entr" presetSubtype="16" fill="hold" grpId="2" nodeType="withEffect">
                                  <p:stCondLst>
                                    <p:cond delay="0"/>
                                  </p:stCondLst>
                                  <p:childTnLst>
                                    <p:set>
                                      <p:cBhvr>
                                        <p:cTn id="218" dur="1" fill="hold">
                                          <p:stCondLst>
                                            <p:cond delay="0"/>
                                          </p:stCondLst>
                                        </p:cTn>
                                        <p:tgtEl>
                                          <p:spTgt spid="18"/>
                                        </p:tgtEl>
                                        <p:attrNameLst>
                                          <p:attrName>style.visibility</p:attrName>
                                        </p:attrNameLst>
                                      </p:cBhvr>
                                      <p:to>
                                        <p:strVal val="visible"/>
                                      </p:to>
                                    </p:set>
                                    <p:animEffect transition="in" filter="plus(in)">
                                      <p:cBhvr>
                                        <p:cTn id="219" dur="2000"/>
                                        <p:tgtEl>
                                          <p:spTgt spid="18"/>
                                        </p:tgtEl>
                                      </p:cBhvr>
                                    </p:animEffect>
                                  </p:childTnLst>
                                </p:cTn>
                              </p:par>
                              <p:par>
                                <p:cTn id="220" presetID="13" presetClass="entr" presetSubtype="16" fill="hold" grpId="2" nodeType="withEffect">
                                  <p:stCondLst>
                                    <p:cond delay="0"/>
                                  </p:stCondLst>
                                  <p:childTnLst>
                                    <p:set>
                                      <p:cBhvr>
                                        <p:cTn id="221" dur="1" fill="hold">
                                          <p:stCondLst>
                                            <p:cond delay="0"/>
                                          </p:stCondLst>
                                        </p:cTn>
                                        <p:tgtEl>
                                          <p:spTgt spid="19"/>
                                        </p:tgtEl>
                                        <p:attrNameLst>
                                          <p:attrName>style.visibility</p:attrName>
                                        </p:attrNameLst>
                                      </p:cBhvr>
                                      <p:to>
                                        <p:strVal val="visible"/>
                                      </p:to>
                                    </p:set>
                                    <p:animEffect transition="in" filter="plus(in)">
                                      <p:cBhvr>
                                        <p:cTn id="222" dur="2000"/>
                                        <p:tgtEl>
                                          <p:spTgt spid="19"/>
                                        </p:tgtEl>
                                      </p:cBhvr>
                                    </p:animEffect>
                                  </p:childTnLst>
                                </p:cTn>
                              </p:par>
                              <p:par>
                                <p:cTn id="223" presetID="13" presetClass="entr" presetSubtype="16" fill="hold" grpId="2" nodeType="withEffect">
                                  <p:stCondLst>
                                    <p:cond delay="0"/>
                                  </p:stCondLst>
                                  <p:childTnLst>
                                    <p:set>
                                      <p:cBhvr>
                                        <p:cTn id="224" dur="1" fill="hold">
                                          <p:stCondLst>
                                            <p:cond delay="0"/>
                                          </p:stCondLst>
                                        </p:cTn>
                                        <p:tgtEl>
                                          <p:spTgt spid="20"/>
                                        </p:tgtEl>
                                        <p:attrNameLst>
                                          <p:attrName>style.visibility</p:attrName>
                                        </p:attrNameLst>
                                      </p:cBhvr>
                                      <p:to>
                                        <p:strVal val="visible"/>
                                      </p:to>
                                    </p:set>
                                    <p:animEffect transition="in" filter="plus(in)">
                                      <p:cBhvr>
                                        <p:cTn id="225" dur="2000"/>
                                        <p:tgtEl>
                                          <p:spTgt spid="20"/>
                                        </p:tgtEl>
                                      </p:cBhvr>
                                    </p:animEffect>
                                  </p:childTnLst>
                                </p:cTn>
                              </p:par>
                              <p:par>
                                <p:cTn id="226" presetID="13" presetClass="entr" presetSubtype="16" fill="hold" grpId="2" nodeType="withEffect">
                                  <p:stCondLst>
                                    <p:cond delay="0"/>
                                  </p:stCondLst>
                                  <p:childTnLst>
                                    <p:set>
                                      <p:cBhvr>
                                        <p:cTn id="227" dur="1" fill="hold">
                                          <p:stCondLst>
                                            <p:cond delay="0"/>
                                          </p:stCondLst>
                                        </p:cTn>
                                        <p:tgtEl>
                                          <p:spTgt spid="21"/>
                                        </p:tgtEl>
                                        <p:attrNameLst>
                                          <p:attrName>style.visibility</p:attrName>
                                        </p:attrNameLst>
                                      </p:cBhvr>
                                      <p:to>
                                        <p:strVal val="visible"/>
                                      </p:to>
                                    </p:set>
                                    <p:animEffect transition="in" filter="plus(in)">
                                      <p:cBhvr>
                                        <p:cTn id="228" dur="2000"/>
                                        <p:tgtEl>
                                          <p:spTgt spid="21"/>
                                        </p:tgtEl>
                                      </p:cBhvr>
                                    </p:animEffect>
                                  </p:childTnLst>
                                </p:cTn>
                              </p:par>
                              <p:par>
                                <p:cTn id="229" presetID="13" presetClass="entr" presetSubtype="16" fill="hold" grpId="2" nodeType="withEffect">
                                  <p:stCondLst>
                                    <p:cond delay="0"/>
                                  </p:stCondLst>
                                  <p:childTnLst>
                                    <p:set>
                                      <p:cBhvr>
                                        <p:cTn id="230" dur="1" fill="hold">
                                          <p:stCondLst>
                                            <p:cond delay="0"/>
                                          </p:stCondLst>
                                        </p:cTn>
                                        <p:tgtEl>
                                          <p:spTgt spid="22"/>
                                        </p:tgtEl>
                                        <p:attrNameLst>
                                          <p:attrName>style.visibility</p:attrName>
                                        </p:attrNameLst>
                                      </p:cBhvr>
                                      <p:to>
                                        <p:strVal val="visible"/>
                                      </p:to>
                                    </p:set>
                                    <p:animEffect transition="in" filter="plus(in)">
                                      <p:cBhvr>
                                        <p:cTn id="231" dur="2000"/>
                                        <p:tgtEl>
                                          <p:spTgt spid="22"/>
                                        </p:tgtEl>
                                      </p:cBhvr>
                                    </p:animEffect>
                                  </p:childTnLst>
                                </p:cTn>
                              </p:par>
                              <p:par>
                                <p:cTn id="232" presetID="13" presetClass="entr" presetSubtype="16" fill="hold" grpId="2" nodeType="withEffect">
                                  <p:stCondLst>
                                    <p:cond delay="0"/>
                                  </p:stCondLst>
                                  <p:childTnLst>
                                    <p:set>
                                      <p:cBhvr>
                                        <p:cTn id="233" dur="1" fill="hold">
                                          <p:stCondLst>
                                            <p:cond delay="0"/>
                                          </p:stCondLst>
                                        </p:cTn>
                                        <p:tgtEl>
                                          <p:spTgt spid="23"/>
                                        </p:tgtEl>
                                        <p:attrNameLst>
                                          <p:attrName>style.visibility</p:attrName>
                                        </p:attrNameLst>
                                      </p:cBhvr>
                                      <p:to>
                                        <p:strVal val="visible"/>
                                      </p:to>
                                    </p:set>
                                    <p:animEffect transition="in" filter="plus(in)">
                                      <p:cBhvr>
                                        <p:cTn id="234" dur="2000"/>
                                        <p:tgtEl>
                                          <p:spTgt spid="23"/>
                                        </p:tgtEl>
                                      </p:cBhvr>
                                    </p:animEffect>
                                  </p:childTnLst>
                                </p:cTn>
                              </p:par>
                              <p:par>
                                <p:cTn id="235" presetID="13" presetClass="entr" presetSubtype="16" fill="hold" grpId="2" nodeType="withEffect">
                                  <p:stCondLst>
                                    <p:cond delay="0"/>
                                  </p:stCondLst>
                                  <p:childTnLst>
                                    <p:set>
                                      <p:cBhvr>
                                        <p:cTn id="236" dur="1" fill="hold">
                                          <p:stCondLst>
                                            <p:cond delay="0"/>
                                          </p:stCondLst>
                                        </p:cTn>
                                        <p:tgtEl>
                                          <p:spTgt spid="24"/>
                                        </p:tgtEl>
                                        <p:attrNameLst>
                                          <p:attrName>style.visibility</p:attrName>
                                        </p:attrNameLst>
                                      </p:cBhvr>
                                      <p:to>
                                        <p:strVal val="visible"/>
                                      </p:to>
                                    </p:set>
                                    <p:animEffect transition="in" filter="plus(in)">
                                      <p:cBhvr>
                                        <p:cTn id="237" dur="2000"/>
                                        <p:tgtEl>
                                          <p:spTgt spid="24"/>
                                        </p:tgtEl>
                                      </p:cBhvr>
                                    </p:animEffect>
                                  </p:childTnLst>
                                </p:cTn>
                              </p:par>
                              <p:par>
                                <p:cTn id="238" presetID="13" presetClass="entr" presetSubtype="16" fill="hold" grpId="2" nodeType="with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plus(in)">
                                      <p:cBhvr>
                                        <p:cTn id="240" dur="2000"/>
                                        <p:tgtEl>
                                          <p:spTgt spid="25"/>
                                        </p:tgtEl>
                                      </p:cBhvr>
                                    </p:animEffect>
                                  </p:childTnLst>
                                </p:cTn>
                              </p:par>
                              <p:par>
                                <p:cTn id="241" presetID="13" presetClass="entr" presetSubtype="16" fill="hold" grpId="2" nodeType="withEffect">
                                  <p:stCondLst>
                                    <p:cond delay="0"/>
                                  </p:stCondLst>
                                  <p:childTnLst>
                                    <p:set>
                                      <p:cBhvr>
                                        <p:cTn id="242" dur="1" fill="hold">
                                          <p:stCondLst>
                                            <p:cond delay="0"/>
                                          </p:stCondLst>
                                        </p:cTn>
                                        <p:tgtEl>
                                          <p:spTgt spid="26"/>
                                        </p:tgtEl>
                                        <p:attrNameLst>
                                          <p:attrName>style.visibility</p:attrName>
                                        </p:attrNameLst>
                                      </p:cBhvr>
                                      <p:to>
                                        <p:strVal val="visible"/>
                                      </p:to>
                                    </p:set>
                                    <p:animEffect transition="in" filter="plus(in)">
                                      <p:cBhvr>
                                        <p:cTn id="243" dur="2000"/>
                                        <p:tgtEl>
                                          <p:spTgt spid="26"/>
                                        </p:tgtEl>
                                      </p:cBhvr>
                                    </p:animEffect>
                                  </p:childTnLst>
                                </p:cTn>
                              </p:par>
                              <p:par>
                                <p:cTn id="244" presetID="13" presetClass="entr" presetSubtype="16" fill="hold" grpId="2" nodeType="withEffect">
                                  <p:stCondLst>
                                    <p:cond delay="0"/>
                                  </p:stCondLst>
                                  <p:childTnLst>
                                    <p:set>
                                      <p:cBhvr>
                                        <p:cTn id="245" dur="1" fill="hold">
                                          <p:stCondLst>
                                            <p:cond delay="0"/>
                                          </p:stCondLst>
                                        </p:cTn>
                                        <p:tgtEl>
                                          <p:spTgt spid="27"/>
                                        </p:tgtEl>
                                        <p:attrNameLst>
                                          <p:attrName>style.visibility</p:attrName>
                                        </p:attrNameLst>
                                      </p:cBhvr>
                                      <p:to>
                                        <p:strVal val="visible"/>
                                      </p:to>
                                    </p:set>
                                    <p:animEffect transition="in" filter="plus(in)">
                                      <p:cBhvr>
                                        <p:cTn id="246" dur="2000"/>
                                        <p:tgtEl>
                                          <p:spTgt spid="27"/>
                                        </p:tgtEl>
                                      </p:cBhvr>
                                    </p:animEffect>
                                  </p:childTnLst>
                                </p:cTn>
                              </p:par>
                              <p:par>
                                <p:cTn id="247" presetID="13" presetClass="entr" presetSubtype="16" fill="hold" grpId="2" nodeType="withEffect">
                                  <p:stCondLst>
                                    <p:cond delay="0"/>
                                  </p:stCondLst>
                                  <p:childTnLst>
                                    <p:set>
                                      <p:cBhvr>
                                        <p:cTn id="248" dur="1" fill="hold">
                                          <p:stCondLst>
                                            <p:cond delay="0"/>
                                          </p:stCondLst>
                                        </p:cTn>
                                        <p:tgtEl>
                                          <p:spTgt spid="28"/>
                                        </p:tgtEl>
                                        <p:attrNameLst>
                                          <p:attrName>style.visibility</p:attrName>
                                        </p:attrNameLst>
                                      </p:cBhvr>
                                      <p:to>
                                        <p:strVal val="visible"/>
                                      </p:to>
                                    </p:set>
                                    <p:animEffect transition="in" filter="plus(in)">
                                      <p:cBhvr>
                                        <p:cTn id="249" dur="2000"/>
                                        <p:tgtEl>
                                          <p:spTgt spid="28"/>
                                        </p:tgtEl>
                                      </p:cBhvr>
                                    </p:animEffect>
                                  </p:childTnLst>
                                </p:cTn>
                              </p:par>
                              <p:par>
                                <p:cTn id="250" presetID="13" presetClass="entr" presetSubtype="16" fill="hold" grpId="2" nodeType="withEffect">
                                  <p:stCondLst>
                                    <p:cond delay="0"/>
                                  </p:stCondLst>
                                  <p:childTnLst>
                                    <p:set>
                                      <p:cBhvr>
                                        <p:cTn id="251" dur="1" fill="hold">
                                          <p:stCondLst>
                                            <p:cond delay="0"/>
                                          </p:stCondLst>
                                        </p:cTn>
                                        <p:tgtEl>
                                          <p:spTgt spid="29"/>
                                        </p:tgtEl>
                                        <p:attrNameLst>
                                          <p:attrName>style.visibility</p:attrName>
                                        </p:attrNameLst>
                                      </p:cBhvr>
                                      <p:to>
                                        <p:strVal val="visible"/>
                                      </p:to>
                                    </p:set>
                                    <p:animEffect transition="in" filter="plus(in)">
                                      <p:cBhvr>
                                        <p:cTn id="252" dur="2000"/>
                                        <p:tgtEl>
                                          <p:spTgt spid="29"/>
                                        </p:tgtEl>
                                      </p:cBhvr>
                                    </p:animEffect>
                                  </p:childTnLst>
                                </p:cTn>
                              </p:par>
                              <p:par>
                                <p:cTn id="253" presetID="13" presetClass="entr" presetSubtype="16" fill="hold" grpId="2" nodeType="withEffect">
                                  <p:stCondLst>
                                    <p:cond delay="0"/>
                                  </p:stCondLst>
                                  <p:childTnLst>
                                    <p:set>
                                      <p:cBhvr>
                                        <p:cTn id="254" dur="1" fill="hold">
                                          <p:stCondLst>
                                            <p:cond delay="0"/>
                                          </p:stCondLst>
                                        </p:cTn>
                                        <p:tgtEl>
                                          <p:spTgt spid="30"/>
                                        </p:tgtEl>
                                        <p:attrNameLst>
                                          <p:attrName>style.visibility</p:attrName>
                                        </p:attrNameLst>
                                      </p:cBhvr>
                                      <p:to>
                                        <p:strVal val="visible"/>
                                      </p:to>
                                    </p:set>
                                    <p:animEffect transition="in" filter="plus(in)">
                                      <p:cBhvr>
                                        <p:cTn id="255" dur="2000"/>
                                        <p:tgtEl>
                                          <p:spTgt spid="30"/>
                                        </p:tgtEl>
                                      </p:cBhvr>
                                    </p:animEffect>
                                  </p:childTnLst>
                                </p:cTn>
                              </p:par>
                              <p:par>
                                <p:cTn id="256" presetID="13" presetClass="entr" presetSubtype="16" fill="hold" grpId="2" nodeType="withEffect">
                                  <p:stCondLst>
                                    <p:cond delay="0"/>
                                  </p:stCondLst>
                                  <p:childTnLst>
                                    <p:set>
                                      <p:cBhvr>
                                        <p:cTn id="257" dur="1" fill="hold">
                                          <p:stCondLst>
                                            <p:cond delay="0"/>
                                          </p:stCondLst>
                                        </p:cTn>
                                        <p:tgtEl>
                                          <p:spTgt spid="31"/>
                                        </p:tgtEl>
                                        <p:attrNameLst>
                                          <p:attrName>style.visibility</p:attrName>
                                        </p:attrNameLst>
                                      </p:cBhvr>
                                      <p:to>
                                        <p:strVal val="visible"/>
                                      </p:to>
                                    </p:set>
                                    <p:animEffect transition="in" filter="plus(in)">
                                      <p:cBhvr>
                                        <p:cTn id="258" dur="2000"/>
                                        <p:tgtEl>
                                          <p:spTgt spid="31"/>
                                        </p:tgtEl>
                                      </p:cBhvr>
                                    </p:animEffect>
                                  </p:childTnLst>
                                </p:cTn>
                              </p:par>
                            </p:childTnLst>
                          </p:cTn>
                        </p:par>
                        <p:par>
                          <p:cTn id="259" fill="hold">
                            <p:stCondLst>
                              <p:cond delay="2000"/>
                            </p:stCondLst>
                            <p:childTnLst>
                              <p:par>
                                <p:cTn id="260" presetID="2" presetClass="exit" presetSubtype="4" fill="hold" grpId="3" nodeType="afterEffect">
                                  <p:stCondLst>
                                    <p:cond delay="0"/>
                                  </p:stCondLst>
                                  <p:childTnLst>
                                    <p:anim calcmode="lin" valueType="num">
                                      <p:cBhvr additive="base">
                                        <p:cTn id="261" dur="2000"/>
                                        <p:tgtEl>
                                          <p:spTgt spid="4"/>
                                        </p:tgtEl>
                                        <p:attrNameLst>
                                          <p:attrName>ppt_x</p:attrName>
                                        </p:attrNameLst>
                                      </p:cBhvr>
                                      <p:tavLst>
                                        <p:tav tm="0">
                                          <p:val>
                                            <p:strVal val="ppt_x"/>
                                          </p:val>
                                        </p:tav>
                                        <p:tav tm="100000">
                                          <p:val>
                                            <p:strVal val="ppt_x"/>
                                          </p:val>
                                        </p:tav>
                                      </p:tavLst>
                                    </p:anim>
                                    <p:anim calcmode="lin" valueType="num">
                                      <p:cBhvr additive="base">
                                        <p:cTn id="262" dur="2000"/>
                                        <p:tgtEl>
                                          <p:spTgt spid="4"/>
                                        </p:tgtEl>
                                        <p:attrNameLst>
                                          <p:attrName>ppt_y</p:attrName>
                                        </p:attrNameLst>
                                      </p:cBhvr>
                                      <p:tavLst>
                                        <p:tav tm="0">
                                          <p:val>
                                            <p:strVal val="ppt_y"/>
                                          </p:val>
                                        </p:tav>
                                        <p:tav tm="100000">
                                          <p:val>
                                            <p:strVal val="1+ppt_h/2"/>
                                          </p:val>
                                        </p:tav>
                                      </p:tavLst>
                                    </p:anim>
                                    <p:set>
                                      <p:cBhvr>
                                        <p:cTn id="263" dur="1" fill="hold">
                                          <p:stCondLst>
                                            <p:cond delay="1999"/>
                                          </p:stCondLst>
                                        </p:cTn>
                                        <p:tgtEl>
                                          <p:spTgt spid="4"/>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ppt_x"/>
                                          </p:val>
                                        </p:tav>
                                      </p:tavLst>
                                    </p:anim>
                                    <p:anim calcmode="lin" valueType="num">
                                      <p:cBhvr additive="base">
                                        <p:cTn id="266" dur="2000"/>
                                        <p:tgtEl>
                                          <p:spTgt spid="5"/>
                                        </p:tgtEl>
                                        <p:attrNameLst>
                                          <p:attrName>ppt_y</p:attrName>
                                        </p:attrNameLst>
                                      </p:cBhvr>
                                      <p:tavLst>
                                        <p:tav tm="0">
                                          <p:val>
                                            <p:strVal val="ppt_y"/>
                                          </p:val>
                                        </p:tav>
                                        <p:tav tm="100000">
                                          <p:val>
                                            <p:strVal val="1+ppt_h/2"/>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6"/>
                                        </p:tgtEl>
                                        <p:attrNameLst>
                                          <p:attrName>ppt_x</p:attrName>
                                        </p:attrNameLst>
                                      </p:cBhvr>
                                      <p:tavLst>
                                        <p:tav tm="0">
                                          <p:val>
                                            <p:strVal val="ppt_x"/>
                                          </p:val>
                                        </p:tav>
                                        <p:tav tm="100000">
                                          <p:val>
                                            <p:strVal val="ppt_x"/>
                                          </p:val>
                                        </p:tav>
                                      </p:tavLst>
                                    </p:anim>
                                    <p:anim calcmode="lin" valueType="num">
                                      <p:cBhvr additive="base">
                                        <p:cTn id="270" dur="2000"/>
                                        <p:tgtEl>
                                          <p:spTgt spid="6"/>
                                        </p:tgtEl>
                                        <p:attrNameLst>
                                          <p:attrName>ppt_y</p:attrName>
                                        </p:attrNameLst>
                                      </p:cBhvr>
                                      <p:tavLst>
                                        <p:tav tm="0">
                                          <p:val>
                                            <p:strVal val="ppt_y"/>
                                          </p:val>
                                        </p:tav>
                                        <p:tav tm="100000">
                                          <p:val>
                                            <p:strVal val="1+ppt_h/2"/>
                                          </p:val>
                                        </p:tav>
                                      </p:tavLst>
                                    </p:anim>
                                    <p:set>
                                      <p:cBhvr>
                                        <p:cTn id="271" dur="1" fill="hold">
                                          <p:stCondLst>
                                            <p:cond delay="1999"/>
                                          </p:stCondLst>
                                        </p:cTn>
                                        <p:tgtEl>
                                          <p:spTgt spid="6"/>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7"/>
                                        </p:tgtEl>
                                        <p:attrNameLst>
                                          <p:attrName>ppt_x</p:attrName>
                                        </p:attrNameLst>
                                      </p:cBhvr>
                                      <p:tavLst>
                                        <p:tav tm="0">
                                          <p:val>
                                            <p:strVal val="ppt_x"/>
                                          </p:val>
                                        </p:tav>
                                        <p:tav tm="100000">
                                          <p:val>
                                            <p:strVal val="ppt_x"/>
                                          </p:val>
                                        </p:tav>
                                      </p:tavLst>
                                    </p:anim>
                                    <p:anim calcmode="lin" valueType="num">
                                      <p:cBhvr additive="base">
                                        <p:cTn id="274" dur="2000"/>
                                        <p:tgtEl>
                                          <p:spTgt spid="7"/>
                                        </p:tgtEl>
                                        <p:attrNameLst>
                                          <p:attrName>ppt_y</p:attrName>
                                        </p:attrNameLst>
                                      </p:cBhvr>
                                      <p:tavLst>
                                        <p:tav tm="0">
                                          <p:val>
                                            <p:strVal val="ppt_y"/>
                                          </p:val>
                                        </p:tav>
                                        <p:tav tm="100000">
                                          <p:val>
                                            <p:strVal val="1+ppt_h/2"/>
                                          </p:val>
                                        </p:tav>
                                      </p:tavLst>
                                    </p:anim>
                                    <p:set>
                                      <p:cBhvr>
                                        <p:cTn id="275" dur="1" fill="hold">
                                          <p:stCondLst>
                                            <p:cond delay="1999"/>
                                          </p:stCondLst>
                                        </p:cTn>
                                        <p:tgtEl>
                                          <p:spTgt spid="7"/>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8"/>
                                        </p:tgtEl>
                                        <p:attrNameLst>
                                          <p:attrName>ppt_x</p:attrName>
                                        </p:attrNameLst>
                                      </p:cBhvr>
                                      <p:tavLst>
                                        <p:tav tm="0">
                                          <p:val>
                                            <p:strVal val="ppt_x"/>
                                          </p:val>
                                        </p:tav>
                                        <p:tav tm="100000">
                                          <p:val>
                                            <p:strVal val="ppt_x"/>
                                          </p:val>
                                        </p:tav>
                                      </p:tavLst>
                                    </p:anim>
                                    <p:anim calcmode="lin" valueType="num">
                                      <p:cBhvr additive="base">
                                        <p:cTn id="278" dur="2000"/>
                                        <p:tgtEl>
                                          <p:spTgt spid="8"/>
                                        </p:tgtEl>
                                        <p:attrNameLst>
                                          <p:attrName>ppt_y</p:attrName>
                                        </p:attrNameLst>
                                      </p:cBhvr>
                                      <p:tavLst>
                                        <p:tav tm="0">
                                          <p:val>
                                            <p:strVal val="ppt_y"/>
                                          </p:val>
                                        </p:tav>
                                        <p:tav tm="100000">
                                          <p:val>
                                            <p:strVal val="1+ppt_h/2"/>
                                          </p:val>
                                        </p:tav>
                                      </p:tavLst>
                                    </p:anim>
                                    <p:set>
                                      <p:cBhvr>
                                        <p:cTn id="279" dur="1" fill="hold">
                                          <p:stCondLst>
                                            <p:cond delay="1999"/>
                                          </p:stCondLst>
                                        </p:cTn>
                                        <p:tgtEl>
                                          <p:spTgt spid="8"/>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ppt_x"/>
                                          </p:val>
                                        </p:tav>
                                      </p:tavLst>
                                    </p:anim>
                                    <p:anim calcmode="lin" valueType="num">
                                      <p:cBhvr additive="base">
                                        <p:cTn id="282" dur="2000"/>
                                        <p:tgtEl>
                                          <p:spTgt spid="9"/>
                                        </p:tgtEl>
                                        <p:attrNameLst>
                                          <p:attrName>ppt_y</p:attrName>
                                        </p:attrNameLst>
                                      </p:cBhvr>
                                      <p:tavLst>
                                        <p:tav tm="0">
                                          <p:val>
                                            <p:strVal val="ppt_y"/>
                                          </p:val>
                                        </p:tav>
                                        <p:tav tm="100000">
                                          <p:val>
                                            <p:strVal val="1+ppt_h/2"/>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0"/>
                                        </p:tgtEl>
                                        <p:attrNameLst>
                                          <p:attrName>ppt_x</p:attrName>
                                        </p:attrNameLst>
                                      </p:cBhvr>
                                      <p:tavLst>
                                        <p:tav tm="0">
                                          <p:val>
                                            <p:strVal val="ppt_x"/>
                                          </p:val>
                                        </p:tav>
                                        <p:tav tm="100000">
                                          <p:val>
                                            <p:strVal val="ppt_x"/>
                                          </p:val>
                                        </p:tav>
                                      </p:tavLst>
                                    </p:anim>
                                    <p:anim calcmode="lin" valueType="num">
                                      <p:cBhvr additive="base">
                                        <p:cTn id="286" dur="2000"/>
                                        <p:tgtEl>
                                          <p:spTgt spid="10"/>
                                        </p:tgtEl>
                                        <p:attrNameLst>
                                          <p:attrName>ppt_y</p:attrName>
                                        </p:attrNameLst>
                                      </p:cBhvr>
                                      <p:tavLst>
                                        <p:tav tm="0">
                                          <p:val>
                                            <p:strVal val="ppt_y"/>
                                          </p:val>
                                        </p:tav>
                                        <p:tav tm="100000">
                                          <p:val>
                                            <p:strVal val="1+ppt_h/2"/>
                                          </p:val>
                                        </p:tav>
                                      </p:tavLst>
                                    </p:anim>
                                    <p:set>
                                      <p:cBhvr>
                                        <p:cTn id="287" dur="1" fill="hold">
                                          <p:stCondLst>
                                            <p:cond delay="1999"/>
                                          </p:stCondLst>
                                        </p:cTn>
                                        <p:tgtEl>
                                          <p:spTgt spid="10"/>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1"/>
                                        </p:tgtEl>
                                        <p:attrNameLst>
                                          <p:attrName>ppt_x</p:attrName>
                                        </p:attrNameLst>
                                      </p:cBhvr>
                                      <p:tavLst>
                                        <p:tav tm="0">
                                          <p:val>
                                            <p:strVal val="ppt_x"/>
                                          </p:val>
                                        </p:tav>
                                        <p:tav tm="100000">
                                          <p:val>
                                            <p:strVal val="ppt_x"/>
                                          </p:val>
                                        </p:tav>
                                      </p:tavLst>
                                    </p:anim>
                                    <p:anim calcmode="lin" valueType="num">
                                      <p:cBhvr additive="base">
                                        <p:cTn id="290" dur="2000"/>
                                        <p:tgtEl>
                                          <p:spTgt spid="11"/>
                                        </p:tgtEl>
                                        <p:attrNameLst>
                                          <p:attrName>ppt_y</p:attrName>
                                        </p:attrNameLst>
                                      </p:cBhvr>
                                      <p:tavLst>
                                        <p:tav tm="0">
                                          <p:val>
                                            <p:strVal val="ppt_y"/>
                                          </p:val>
                                        </p:tav>
                                        <p:tav tm="100000">
                                          <p:val>
                                            <p:strVal val="1+ppt_h/2"/>
                                          </p:val>
                                        </p:tav>
                                      </p:tavLst>
                                    </p:anim>
                                    <p:set>
                                      <p:cBhvr>
                                        <p:cTn id="291" dur="1" fill="hold">
                                          <p:stCondLst>
                                            <p:cond delay="1999"/>
                                          </p:stCondLst>
                                        </p:cTn>
                                        <p:tgtEl>
                                          <p:spTgt spid="11"/>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2"/>
                                        </p:tgtEl>
                                        <p:attrNameLst>
                                          <p:attrName>ppt_x</p:attrName>
                                        </p:attrNameLst>
                                      </p:cBhvr>
                                      <p:tavLst>
                                        <p:tav tm="0">
                                          <p:val>
                                            <p:strVal val="ppt_x"/>
                                          </p:val>
                                        </p:tav>
                                        <p:tav tm="100000">
                                          <p:val>
                                            <p:strVal val="ppt_x"/>
                                          </p:val>
                                        </p:tav>
                                      </p:tavLst>
                                    </p:anim>
                                    <p:anim calcmode="lin" valueType="num">
                                      <p:cBhvr additive="base">
                                        <p:cTn id="294" dur="2000"/>
                                        <p:tgtEl>
                                          <p:spTgt spid="12"/>
                                        </p:tgtEl>
                                        <p:attrNameLst>
                                          <p:attrName>ppt_y</p:attrName>
                                        </p:attrNameLst>
                                      </p:cBhvr>
                                      <p:tavLst>
                                        <p:tav tm="0">
                                          <p:val>
                                            <p:strVal val="ppt_y"/>
                                          </p:val>
                                        </p:tav>
                                        <p:tav tm="100000">
                                          <p:val>
                                            <p:strVal val="1+ppt_h/2"/>
                                          </p:val>
                                        </p:tav>
                                      </p:tavLst>
                                    </p:anim>
                                    <p:set>
                                      <p:cBhvr>
                                        <p:cTn id="295" dur="1" fill="hold">
                                          <p:stCondLst>
                                            <p:cond delay="1999"/>
                                          </p:stCondLst>
                                        </p:cTn>
                                        <p:tgtEl>
                                          <p:spTgt spid="12"/>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2000"/>
                                        <p:tgtEl>
                                          <p:spTgt spid="13"/>
                                        </p:tgtEl>
                                        <p:attrNameLst>
                                          <p:attrName>ppt_x</p:attrName>
                                        </p:attrNameLst>
                                      </p:cBhvr>
                                      <p:tavLst>
                                        <p:tav tm="0">
                                          <p:val>
                                            <p:strVal val="ppt_x"/>
                                          </p:val>
                                        </p:tav>
                                        <p:tav tm="100000">
                                          <p:val>
                                            <p:strVal val="ppt_x"/>
                                          </p:val>
                                        </p:tav>
                                      </p:tavLst>
                                    </p:anim>
                                    <p:anim calcmode="lin" valueType="num">
                                      <p:cBhvr additive="base">
                                        <p:cTn id="298" dur="2000"/>
                                        <p:tgtEl>
                                          <p:spTgt spid="13"/>
                                        </p:tgtEl>
                                        <p:attrNameLst>
                                          <p:attrName>ppt_y</p:attrName>
                                        </p:attrNameLst>
                                      </p:cBhvr>
                                      <p:tavLst>
                                        <p:tav tm="0">
                                          <p:val>
                                            <p:strVal val="ppt_y"/>
                                          </p:val>
                                        </p:tav>
                                        <p:tav tm="100000">
                                          <p:val>
                                            <p:strVal val="1+ppt_h/2"/>
                                          </p:val>
                                        </p:tav>
                                      </p:tavLst>
                                    </p:anim>
                                    <p:set>
                                      <p:cBhvr>
                                        <p:cTn id="299" dur="1" fill="hold">
                                          <p:stCondLst>
                                            <p:cond delay="1999"/>
                                          </p:stCondLst>
                                        </p:cTn>
                                        <p:tgtEl>
                                          <p:spTgt spid="13"/>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14"/>
                                        </p:tgtEl>
                                        <p:attrNameLst>
                                          <p:attrName>ppt_x</p:attrName>
                                        </p:attrNameLst>
                                      </p:cBhvr>
                                      <p:tavLst>
                                        <p:tav tm="0">
                                          <p:val>
                                            <p:strVal val="ppt_x"/>
                                          </p:val>
                                        </p:tav>
                                        <p:tav tm="100000">
                                          <p:val>
                                            <p:strVal val="ppt_x"/>
                                          </p:val>
                                        </p:tav>
                                      </p:tavLst>
                                    </p:anim>
                                    <p:anim calcmode="lin" valueType="num">
                                      <p:cBhvr additive="base">
                                        <p:cTn id="302" dur="2000"/>
                                        <p:tgtEl>
                                          <p:spTgt spid="14"/>
                                        </p:tgtEl>
                                        <p:attrNameLst>
                                          <p:attrName>ppt_y</p:attrName>
                                        </p:attrNameLst>
                                      </p:cBhvr>
                                      <p:tavLst>
                                        <p:tav tm="0">
                                          <p:val>
                                            <p:strVal val="ppt_y"/>
                                          </p:val>
                                        </p:tav>
                                        <p:tav tm="100000">
                                          <p:val>
                                            <p:strVal val="1+ppt_h/2"/>
                                          </p:val>
                                        </p:tav>
                                      </p:tavLst>
                                    </p:anim>
                                    <p:set>
                                      <p:cBhvr>
                                        <p:cTn id="303" dur="1" fill="hold">
                                          <p:stCondLst>
                                            <p:cond delay="1999"/>
                                          </p:stCondLst>
                                        </p:cTn>
                                        <p:tgtEl>
                                          <p:spTgt spid="1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15"/>
                                        </p:tgtEl>
                                        <p:attrNameLst>
                                          <p:attrName>ppt_x</p:attrName>
                                        </p:attrNameLst>
                                      </p:cBhvr>
                                      <p:tavLst>
                                        <p:tav tm="0">
                                          <p:val>
                                            <p:strVal val="ppt_x"/>
                                          </p:val>
                                        </p:tav>
                                        <p:tav tm="100000">
                                          <p:val>
                                            <p:strVal val="ppt_x"/>
                                          </p:val>
                                        </p:tav>
                                      </p:tavLst>
                                    </p:anim>
                                    <p:anim calcmode="lin" valueType="num">
                                      <p:cBhvr additive="base">
                                        <p:cTn id="306" dur="2000"/>
                                        <p:tgtEl>
                                          <p:spTgt spid="15"/>
                                        </p:tgtEl>
                                        <p:attrNameLst>
                                          <p:attrName>ppt_y</p:attrName>
                                        </p:attrNameLst>
                                      </p:cBhvr>
                                      <p:tavLst>
                                        <p:tav tm="0">
                                          <p:val>
                                            <p:strVal val="ppt_y"/>
                                          </p:val>
                                        </p:tav>
                                        <p:tav tm="100000">
                                          <p:val>
                                            <p:strVal val="1+ppt_h/2"/>
                                          </p:val>
                                        </p:tav>
                                      </p:tavLst>
                                    </p:anim>
                                    <p:set>
                                      <p:cBhvr>
                                        <p:cTn id="307" dur="1" fill="hold">
                                          <p:stCondLst>
                                            <p:cond delay="1999"/>
                                          </p:stCondLst>
                                        </p:cTn>
                                        <p:tgtEl>
                                          <p:spTgt spid="1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16"/>
                                        </p:tgtEl>
                                        <p:attrNameLst>
                                          <p:attrName>ppt_x</p:attrName>
                                        </p:attrNameLst>
                                      </p:cBhvr>
                                      <p:tavLst>
                                        <p:tav tm="0">
                                          <p:val>
                                            <p:strVal val="ppt_x"/>
                                          </p:val>
                                        </p:tav>
                                        <p:tav tm="100000">
                                          <p:val>
                                            <p:strVal val="ppt_x"/>
                                          </p:val>
                                        </p:tav>
                                      </p:tavLst>
                                    </p:anim>
                                    <p:anim calcmode="lin" valueType="num">
                                      <p:cBhvr additive="base">
                                        <p:cTn id="310" dur="2000"/>
                                        <p:tgtEl>
                                          <p:spTgt spid="16"/>
                                        </p:tgtEl>
                                        <p:attrNameLst>
                                          <p:attrName>ppt_y</p:attrName>
                                        </p:attrNameLst>
                                      </p:cBhvr>
                                      <p:tavLst>
                                        <p:tav tm="0">
                                          <p:val>
                                            <p:strVal val="ppt_y"/>
                                          </p:val>
                                        </p:tav>
                                        <p:tav tm="100000">
                                          <p:val>
                                            <p:strVal val="1+ppt_h/2"/>
                                          </p:val>
                                        </p:tav>
                                      </p:tavLst>
                                    </p:anim>
                                    <p:set>
                                      <p:cBhvr>
                                        <p:cTn id="311" dur="1" fill="hold">
                                          <p:stCondLst>
                                            <p:cond delay="1999"/>
                                          </p:stCondLst>
                                        </p:cTn>
                                        <p:tgtEl>
                                          <p:spTgt spid="16"/>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ppt_x"/>
                                          </p:val>
                                        </p:tav>
                                      </p:tavLst>
                                    </p:anim>
                                    <p:anim calcmode="lin" valueType="num">
                                      <p:cBhvr additive="base">
                                        <p:cTn id="314" dur="2000"/>
                                        <p:tgtEl>
                                          <p:spTgt spid="17"/>
                                        </p:tgtEl>
                                        <p:attrNameLst>
                                          <p:attrName>ppt_y</p:attrName>
                                        </p:attrNameLst>
                                      </p:cBhvr>
                                      <p:tavLst>
                                        <p:tav tm="0">
                                          <p:val>
                                            <p:strVal val="ppt_y"/>
                                          </p:val>
                                        </p:tav>
                                        <p:tav tm="100000">
                                          <p:val>
                                            <p:strVal val="1+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2000"/>
                                        <p:tgtEl>
                                          <p:spTgt spid="18"/>
                                        </p:tgtEl>
                                        <p:attrNameLst>
                                          <p:attrName>ppt_x</p:attrName>
                                        </p:attrNameLst>
                                      </p:cBhvr>
                                      <p:tavLst>
                                        <p:tav tm="0">
                                          <p:val>
                                            <p:strVal val="ppt_x"/>
                                          </p:val>
                                        </p:tav>
                                        <p:tav tm="100000">
                                          <p:val>
                                            <p:strVal val="ppt_x"/>
                                          </p:val>
                                        </p:tav>
                                      </p:tavLst>
                                    </p:anim>
                                    <p:anim calcmode="lin" valueType="num">
                                      <p:cBhvr additive="base">
                                        <p:cTn id="318" dur="2000"/>
                                        <p:tgtEl>
                                          <p:spTgt spid="18"/>
                                        </p:tgtEl>
                                        <p:attrNameLst>
                                          <p:attrName>ppt_y</p:attrName>
                                        </p:attrNameLst>
                                      </p:cBhvr>
                                      <p:tavLst>
                                        <p:tav tm="0">
                                          <p:val>
                                            <p:strVal val="ppt_y"/>
                                          </p:val>
                                        </p:tav>
                                        <p:tav tm="100000">
                                          <p:val>
                                            <p:strVal val="1+ppt_h/2"/>
                                          </p:val>
                                        </p:tav>
                                      </p:tavLst>
                                    </p:anim>
                                    <p:set>
                                      <p:cBhvr>
                                        <p:cTn id="319" dur="1" fill="hold">
                                          <p:stCondLst>
                                            <p:cond delay="1999"/>
                                          </p:stCondLst>
                                        </p:cTn>
                                        <p:tgtEl>
                                          <p:spTgt spid="18"/>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2000"/>
                                        <p:tgtEl>
                                          <p:spTgt spid="19"/>
                                        </p:tgtEl>
                                        <p:attrNameLst>
                                          <p:attrName>ppt_x</p:attrName>
                                        </p:attrNameLst>
                                      </p:cBhvr>
                                      <p:tavLst>
                                        <p:tav tm="0">
                                          <p:val>
                                            <p:strVal val="ppt_x"/>
                                          </p:val>
                                        </p:tav>
                                        <p:tav tm="100000">
                                          <p:val>
                                            <p:strVal val="ppt_x"/>
                                          </p:val>
                                        </p:tav>
                                      </p:tavLst>
                                    </p:anim>
                                    <p:anim calcmode="lin" valueType="num">
                                      <p:cBhvr additive="base">
                                        <p:cTn id="322" dur="2000"/>
                                        <p:tgtEl>
                                          <p:spTgt spid="19"/>
                                        </p:tgtEl>
                                        <p:attrNameLst>
                                          <p:attrName>ppt_y</p:attrName>
                                        </p:attrNameLst>
                                      </p:cBhvr>
                                      <p:tavLst>
                                        <p:tav tm="0">
                                          <p:val>
                                            <p:strVal val="ppt_y"/>
                                          </p:val>
                                        </p:tav>
                                        <p:tav tm="100000">
                                          <p:val>
                                            <p:strVal val="1+ppt_h/2"/>
                                          </p:val>
                                        </p:tav>
                                      </p:tavLst>
                                    </p:anim>
                                    <p:set>
                                      <p:cBhvr>
                                        <p:cTn id="323" dur="1" fill="hold">
                                          <p:stCondLst>
                                            <p:cond delay="1999"/>
                                          </p:stCondLst>
                                        </p:cTn>
                                        <p:tgtEl>
                                          <p:spTgt spid="19"/>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2000"/>
                                        <p:tgtEl>
                                          <p:spTgt spid="20"/>
                                        </p:tgtEl>
                                        <p:attrNameLst>
                                          <p:attrName>ppt_x</p:attrName>
                                        </p:attrNameLst>
                                      </p:cBhvr>
                                      <p:tavLst>
                                        <p:tav tm="0">
                                          <p:val>
                                            <p:strVal val="ppt_x"/>
                                          </p:val>
                                        </p:tav>
                                        <p:tav tm="100000">
                                          <p:val>
                                            <p:strVal val="ppt_x"/>
                                          </p:val>
                                        </p:tav>
                                      </p:tavLst>
                                    </p:anim>
                                    <p:anim calcmode="lin" valueType="num">
                                      <p:cBhvr additive="base">
                                        <p:cTn id="326" dur="2000"/>
                                        <p:tgtEl>
                                          <p:spTgt spid="20"/>
                                        </p:tgtEl>
                                        <p:attrNameLst>
                                          <p:attrName>ppt_y</p:attrName>
                                        </p:attrNameLst>
                                      </p:cBhvr>
                                      <p:tavLst>
                                        <p:tav tm="0">
                                          <p:val>
                                            <p:strVal val="ppt_y"/>
                                          </p:val>
                                        </p:tav>
                                        <p:tav tm="100000">
                                          <p:val>
                                            <p:strVal val="1+ppt_h/2"/>
                                          </p:val>
                                        </p:tav>
                                      </p:tavLst>
                                    </p:anim>
                                    <p:set>
                                      <p:cBhvr>
                                        <p:cTn id="327" dur="1" fill="hold">
                                          <p:stCondLst>
                                            <p:cond delay="1999"/>
                                          </p:stCondLst>
                                        </p:cTn>
                                        <p:tgtEl>
                                          <p:spTgt spid="2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2000"/>
                                        <p:tgtEl>
                                          <p:spTgt spid="21"/>
                                        </p:tgtEl>
                                        <p:attrNameLst>
                                          <p:attrName>ppt_x</p:attrName>
                                        </p:attrNameLst>
                                      </p:cBhvr>
                                      <p:tavLst>
                                        <p:tav tm="0">
                                          <p:val>
                                            <p:strVal val="ppt_x"/>
                                          </p:val>
                                        </p:tav>
                                        <p:tav tm="100000">
                                          <p:val>
                                            <p:strVal val="ppt_x"/>
                                          </p:val>
                                        </p:tav>
                                      </p:tavLst>
                                    </p:anim>
                                    <p:anim calcmode="lin" valueType="num">
                                      <p:cBhvr additive="base">
                                        <p:cTn id="330" dur="2000"/>
                                        <p:tgtEl>
                                          <p:spTgt spid="21"/>
                                        </p:tgtEl>
                                        <p:attrNameLst>
                                          <p:attrName>ppt_y</p:attrName>
                                        </p:attrNameLst>
                                      </p:cBhvr>
                                      <p:tavLst>
                                        <p:tav tm="0">
                                          <p:val>
                                            <p:strVal val="ppt_y"/>
                                          </p:val>
                                        </p:tav>
                                        <p:tav tm="100000">
                                          <p:val>
                                            <p:strVal val="1+ppt_h/2"/>
                                          </p:val>
                                        </p:tav>
                                      </p:tavLst>
                                    </p:anim>
                                    <p:set>
                                      <p:cBhvr>
                                        <p:cTn id="331" dur="1" fill="hold">
                                          <p:stCondLst>
                                            <p:cond delay="1999"/>
                                          </p:stCondLst>
                                        </p:cTn>
                                        <p:tgtEl>
                                          <p:spTgt spid="2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ppt_x"/>
                                          </p:val>
                                        </p:tav>
                                      </p:tavLst>
                                    </p:anim>
                                    <p:anim calcmode="lin" valueType="num">
                                      <p:cBhvr additive="base">
                                        <p:cTn id="334" dur="2000"/>
                                        <p:tgtEl>
                                          <p:spTgt spid="22"/>
                                        </p:tgtEl>
                                        <p:attrNameLst>
                                          <p:attrName>ppt_y</p:attrName>
                                        </p:attrNameLst>
                                      </p:cBhvr>
                                      <p:tavLst>
                                        <p:tav tm="0">
                                          <p:val>
                                            <p:strVal val="ppt_y"/>
                                          </p:val>
                                        </p:tav>
                                        <p:tav tm="100000">
                                          <p:val>
                                            <p:strVal val="1+ppt_h/2"/>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23"/>
                                        </p:tgtEl>
                                        <p:attrNameLst>
                                          <p:attrName>ppt_x</p:attrName>
                                        </p:attrNameLst>
                                      </p:cBhvr>
                                      <p:tavLst>
                                        <p:tav tm="0">
                                          <p:val>
                                            <p:strVal val="ppt_x"/>
                                          </p:val>
                                        </p:tav>
                                        <p:tav tm="100000">
                                          <p:val>
                                            <p:strVal val="ppt_x"/>
                                          </p:val>
                                        </p:tav>
                                      </p:tavLst>
                                    </p:anim>
                                    <p:anim calcmode="lin" valueType="num">
                                      <p:cBhvr additive="base">
                                        <p:cTn id="338" dur="2000"/>
                                        <p:tgtEl>
                                          <p:spTgt spid="23"/>
                                        </p:tgtEl>
                                        <p:attrNameLst>
                                          <p:attrName>ppt_y</p:attrName>
                                        </p:attrNameLst>
                                      </p:cBhvr>
                                      <p:tavLst>
                                        <p:tav tm="0">
                                          <p:val>
                                            <p:strVal val="ppt_y"/>
                                          </p:val>
                                        </p:tav>
                                        <p:tav tm="100000">
                                          <p:val>
                                            <p:strVal val="1+ppt_h/2"/>
                                          </p:val>
                                        </p:tav>
                                      </p:tavLst>
                                    </p:anim>
                                    <p:set>
                                      <p:cBhvr>
                                        <p:cTn id="339" dur="1" fill="hold">
                                          <p:stCondLst>
                                            <p:cond delay="1999"/>
                                          </p:stCondLst>
                                        </p:cTn>
                                        <p:tgtEl>
                                          <p:spTgt spid="23"/>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24"/>
                                        </p:tgtEl>
                                        <p:attrNameLst>
                                          <p:attrName>ppt_x</p:attrName>
                                        </p:attrNameLst>
                                      </p:cBhvr>
                                      <p:tavLst>
                                        <p:tav tm="0">
                                          <p:val>
                                            <p:strVal val="ppt_x"/>
                                          </p:val>
                                        </p:tav>
                                        <p:tav tm="100000">
                                          <p:val>
                                            <p:strVal val="ppt_x"/>
                                          </p:val>
                                        </p:tav>
                                      </p:tavLst>
                                    </p:anim>
                                    <p:anim calcmode="lin" valueType="num">
                                      <p:cBhvr additive="base">
                                        <p:cTn id="342" dur="2000"/>
                                        <p:tgtEl>
                                          <p:spTgt spid="24"/>
                                        </p:tgtEl>
                                        <p:attrNameLst>
                                          <p:attrName>ppt_y</p:attrName>
                                        </p:attrNameLst>
                                      </p:cBhvr>
                                      <p:tavLst>
                                        <p:tav tm="0">
                                          <p:val>
                                            <p:strVal val="ppt_y"/>
                                          </p:val>
                                        </p:tav>
                                        <p:tav tm="100000">
                                          <p:val>
                                            <p:strVal val="1+ppt_h/2"/>
                                          </p:val>
                                        </p:tav>
                                      </p:tavLst>
                                    </p:anim>
                                    <p:set>
                                      <p:cBhvr>
                                        <p:cTn id="343" dur="1" fill="hold">
                                          <p:stCondLst>
                                            <p:cond delay="1999"/>
                                          </p:stCondLst>
                                        </p:cTn>
                                        <p:tgtEl>
                                          <p:spTgt spid="24"/>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25"/>
                                        </p:tgtEl>
                                        <p:attrNameLst>
                                          <p:attrName>ppt_x</p:attrName>
                                        </p:attrNameLst>
                                      </p:cBhvr>
                                      <p:tavLst>
                                        <p:tav tm="0">
                                          <p:val>
                                            <p:strVal val="ppt_x"/>
                                          </p:val>
                                        </p:tav>
                                        <p:tav tm="100000">
                                          <p:val>
                                            <p:strVal val="ppt_x"/>
                                          </p:val>
                                        </p:tav>
                                      </p:tavLst>
                                    </p:anim>
                                    <p:anim calcmode="lin" valueType="num">
                                      <p:cBhvr additive="base">
                                        <p:cTn id="346" dur="2000"/>
                                        <p:tgtEl>
                                          <p:spTgt spid="25"/>
                                        </p:tgtEl>
                                        <p:attrNameLst>
                                          <p:attrName>ppt_y</p:attrName>
                                        </p:attrNameLst>
                                      </p:cBhvr>
                                      <p:tavLst>
                                        <p:tav tm="0">
                                          <p:val>
                                            <p:strVal val="ppt_y"/>
                                          </p:val>
                                        </p:tav>
                                        <p:tav tm="100000">
                                          <p:val>
                                            <p:strVal val="1+ppt_h/2"/>
                                          </p:val>
                                        </p:tav>
                                      </p:tavLst>
                                    </p:anim>
                                    <p:set>
                                      <p:cBhvr>
                                        <p:cTn id="347" dur="1" fill="hold">
                                          <p:stCondLst>
                                            <p:cond delay="1999"/>
                                          </p:stCondLst>
                                        </p:cTn>
                                        <p:tgtEl>
                                          <p:spTgt spid="25"/>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26"/>
                                        </p:tgtEl>
                                        <p:attrNameLst>
                                          <p:attrName>ppt_x</p:attrName>
                                        </p:attrNameLst>
                                      </p:cBhvr>
                                      <p:tavLst>
                                        <p:tav tm="0">
                                          <p:val>
                                            <p:strVal val="ppt_x"/>
                                          </p:val>
                                        </p:tav>
                                        <p:tav tm="100000">
                                          <p:val>
                                            <p:strVal val="ppt_x"/>
                                          </p:val>
                                        </p:tav>
                                      </p:tavLst>
                                    </p:anim>
                                    <p:anim calcmode="lin" valueType="num">
                                      <p:cBhvr additive="base">
                                        <p:cTn id="350" dur="2000"/>
                                        <p:tgtEl>
                                          <p:spTgt spid="26"/>
                                        </p:tgtEl>
                                        <p:attrNameLst>
                                          <p:attrName>ppt_y</p:attrName>
                                        </p:attrNameLst>
                                      </p:cBhvr>
                                      <p:tavLst>
                                        <p:tav tm="0">
                                          <p:val>
                                            <p:strVal val="ppt_y"/>
                                          </p:val>
                                        </p:tav>
                                        <p:tav tm="100000">
                                          <p:val>
                                            <p:strVal val="1+ppt_h/2"/>
                                          </p:val>
                                        </p:tav>
                                      </p:tavLst>
                                    </p:anim>
                                    <p:set>
                                      <p:cBhvr>
                                        <p:cTn id="351" dur="1" fill="hold">
                                          <p:stCondLst>
                                            <p:cond delay="1999"/>
                                          </p:stCondLst>
                                        </p:cTn>
                                        <p:tgtEl>
                                          <p:spTgt spid="26"/>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27"/>
                                        </p:tgtEl>
                                        <p:attrNameLst>
                                          <p:attrName>ppt_x</p:attrName>
                                        </p:attrNameLst>
                                      </p:cBhvr>
                                      <p:tavLst>
                                        <p:tav tm="0">
                                          <p:val>
                                            <p:strVal val="ppt_x"/>
                                          </p:val>
                                        </p:tav>
                                        <p:tav tm="100000">
                                          <p:val>
                                            <p:strVal val="ppt_x"/>
                                          </p:val>
                                        </p:tav>
                                      </p:tavLst>
                                    </p:anim>
                                    <p:anim calcmode="lin" valueType="num">
                                      <p:cBhvr additive="base">
                                        <p:cTn id="354" dur="2000"/>
                                        <p:tgtEl>
                                          <p:spTgt spid="27"/>
                                        </p:tgtEl>
                                        <p:attrNameLst>
                                          <p:attrName>ppt_y</p:attrName>
                                        </p:attrNameLst>
                                      </p:cBhvr>
                                      <p:tavLst>
                                        <p:tav tm="0">
                                          <p:val>
                                            <p:strVal val="ppt_y"/>
                                          </p:val>
                                        </p:tav>
                                        <p:tav tm="100000">
                                          <p:val>
                                            <p:strVal val="1+ppt_h/2"/>
                                          </p:val>
                                        </p:tav>
                                      </p:tavLst>
                                    </p:anim>
                                    <p:set>
                                      <p:cBhvr>
                                        <p:cTn id="355" dur="1" fill="hold">
                                          <p:stCondLst>
                                            <p:cond delay="1999"/>
                                          </p:stCondLst>
                                        </p:cTn>
                                        <p:tgtEl>
                                          <p:spTgt spid="27"/>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28"/>
                                        </p:tgtEl>
                                        <p:attrNameLst>
                                          <p:attrName>ppt_x</p:attrName>
                                        </p:attrNameLst>
                                      </p:cBhvr>
                                      <p:tavLst>
                                        <p:tav tm="0">
                                          <p:val>
                                            <p:strVal val="ppt_x"/>
                                          </p:val>
                                        </p:tav>
                                        <p:tav tm="100000">
                                          <p:val>
                                            <p:strVal val="ppt_x"/>
                                          </p:val>
                                        </p:tav>
                                      </p:tavLst>
                                    </p:anim>
                                    <p:anim calcmode="lin" valueType="num">
                                      <p:cBhvr additive="base">
                                        <p:cTn id="358" dur="2000"/>
                                        <p:tgtEl>
                                          <p:spTgt spid="28"/>
                                        </p:tgtEl>
                                        <p:attrNameLst>
                                          <p:attrName>ppt_y</p:attrName>
                                        </p:attrNameLst>
                                      </p:cBhvr>
                                      <p:tavLst>
                                        <p:tav tm="0">
                                          <p:val>
                                            <p:strVal val="ppt_y"/>
                                          </p:val>
                                        </p:tav>
                                        <p:tav tm="100000">
                                          <p:val>
                                            <p:strVal val="1+ppt_h/2"/>
                                          </p:val>
                                        </p:tav>
                                      </p:tavLst>
                                    </p:anim>
                                    <p:set>
                                      <p:cBhvr>
                                        <p:cTn id="359" dur="1" fill="hold">
                                          <p:stCondLst>
                                            <p:cond delay="1999"/>
                                          </p:stCondLst>
                                        </p:cTn>
                                        <p:tgtEl>
                                          <p:spTgt spid="28"/>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29"/>
                                        </p:tgtEl>
                                        <p:attrNameLst>
                                          <p:attrName>ppt_x</p:attrName>
                                        </p:attrNameLst>
                                      </p:cBhvr>
                                      <p:tavLst>
                                        <p:tav tm="0">
                                          <p:val>
                                            <p:strVal val="ppt_x"/>
                                          </p:val>
                                        </p:tav>
                                        <p:tav tm="100000">
                                          <p:val>
                                            <p:strVal val="ppt_x"/>
                                          </p:val>
                                        </p:tav>
                                      </p:tavLst>
                                    </p:anim>
                                    <p:anim calcmode="lin" valueType="num">
                                      <p:cBhvr additive="base">
                                        <p:cTn id="362" dur="2000"/>
                                        <p:tgtEl>
                                          <p:spTgt spid="29"/>
                                        </p:tgtEl>
                                        <p:attrNameLst>
                                          <p:attrName>ppt_y</p:attrName>
                                        </p:attrNameLst>
                                      </p:cBhvr>
                                      <p:tavLst>
                                        <p:tav tm="0">
                                          <p:val>
                                            <p:strVal val="ppt_y"/>
                                          </p:val>
                                        </p:tav>
                                        <p:tav tm="100000">
                                          <p:val>
                                            <p:strVal val="1+ppt_h/2"/>
                                          </p:val>
                                        </p:tav>
                                      </p:tavLst>
                                    </p:anim>
                                    <p:set>
                                      <p:cBhvr>
                                        <p:cTn id="363" dur="1" fill="hold">
                                          <p:stCondLst>
                                            <p:cond delay="1999"/>
                                          </p:stCondLst>
                                        </p:cTn>
                                        <p:tgtEl>
                                          <p:spTgt spid="29"/>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30"/>
                                        </p:tgtEl>
                                        <p:attrNameLst>
                                          <p:attrName>ppt_x</p:attrName>
                                        </p:attrNameLst>
                                      </p:cBhvr>
                                      <p:tavLst>
                                        <p:tav tm="0">
                                          <p:val>
                                            <p:strVal val="ppt_x"/>
                                          </p:val>
                                        </p:tav>
                                        <p:tav tm="100000">
                                          <p:val>
                                            <p:strVal val="ppt_x"/>
                                          </p:val>
                                        </p:tav>
                                      </p:tavLst>
                                    </p:anim>
                                    <p:anim calcmode="lin" valueType="num">
                                      <p:cBhvr additive="base">
                                        <p:cTn id="366" dur="2000"/>
                                        <p:tgtEl>
                                          <p:spTgt spid="30"/>
                                        </p:tgtEl>
                                        <p:attrNameLst>
                                          <p:attrName>ppt_y</p:attrName>
                                        </p:attrNameLst>
                                      </p:cBhvr>
                                      <p:tavLst>
                                        <p:tav tm="0">
                                          <p:val>
                                            <p:strVal val="ppt_y"/>
                                          </p:val>
                                        </p:tav>
                                        <p:tav tm="100000">
                                          <p:val>
                                            <p:strVal val="1+ppt_h/2"/>
                                          </p:val>
                                        </p:tav>
                                      </p:tavLst>
                                    </p:anim>
                                    <p:set>
                                      <p:cBhvr>
                                        <p:cTn id="367" dur="1" fill="hold">
                                          <p:stCondLst>
                                            <p:cond delay="1999"/>
                                          </p:stCondLst>
                                        </p:cTn>
                                        <p:tgtEl>
                                          <p:spTgt spid="3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31"/>
                                        </p:tgtEl>
                                        <p:attrNameLst>
                                          <p:attrName>ppt_x</p:attrName>
                                        </p:attrNameLst>
                                      </p:cBhvr>
                                      <p:tavLst>
                                        <p:tav tm="0">
                                          <p:val>
                                            <p:strVal val="ppt_x"/>
                                          </p:val>
                                        </p:tav>
                                        <p:tav tm="100000">
                                          <p:val>
                                            <p:strVal val="ppt_x"/>
                                          </p:val>
                                        </p:tav>
                                      </p:tavLst>
                                    </p:anim>
                                    <p:anim calcmode="lin" valueType="num">
                                      <p:cBhvr additive="base">
                                        <p:cTn id="370" dur="2000"/>
                                        <p:tgtEl>
                                          <p:spTgt spid="31"/>
                                        </p:tgtEl>
                                        <p:attrNameLst>
                                          <p:attrName>ppt_y</p:attrName>
                                        </p:attrNameLst>
                                      </p:cBhvr>
                                      <p:tavLst>
                                        <p:tav tm="0">
                                          <p:val>
                                            <p:strVal val="ppt_y"/>
                                          </p:val>
                                        </p:tav>
                                        <p:tav tm="100000">
                                          <p:val>
                                            <p:strVal val="1+ppt_h/2"/>
                                          </p:val>
                                        </p:tav>
                                      </p:tavLst>
                                    </p:anim>
                                    <p:set>
                                      <p:cBhvr>
                                        <p:cTn id="371" dur="1" fill="hold">
                                          <p:stCondLst>
                                            <p:cond delay="1999"/>
                                          </p:stCondLst>
                                        </p:cTn>
                                        <p:tgtEl>
                                          <p:spTgt spid="31"/>
                                        </p:tgtEl>
                                        <p:attrNameLst>
                                          <p:attrName>style.visibility</p:attrName>
                                        </p:attrNameLst>
                                      </p:cBhvr>
                                      <p:to>
                                        <p:strVal val="hidden"/>
                                      </p:to>
                                    </p:set>
                                  </p:childTnLst>
                                </p:cTn>
                              </p:par>
                              <p:par>
                                <p:cTn id="372" presetID="13" presetClass="exit" presetSubtype="32" fill="hold" grpId="4" nodeType="withEffect">
                                  <p:stCondLst>
                                    <p:cond delay="0"/>
                                  </p:stCondLst>
                                  <p:childTnLst>
                                    <p:animEffect transition="out" filter="plus(out)">
                                      <p:cBhvr>
                                        <p:cTn id="373" dur="2000"/>
                                        <p:tgtEl>
                                          <p:spTgt spid="4"/>
                                        </p:tgtEl>
                                      </p:cBhvr>
                                    </p:animEffect>
                                    <p:set>
                                      <p:cBhvr>
                                        <p:cTn id="374" dur="1" fill="hold">
                                          <p:stCondLst>
                                            <p:cond delay="1999"/>
                                          </p:stCondLst>
                                        </p:cTn>
                                        <p:tgtEl>
                                          <p:spTgt spid="4"/>
                                        </p:tgtEl>
                                        <p:attrNameLst>
                                          <p:attrName>style.visibility</p:attrName>
                                        </p:attrNameLst>
                                      </p:cBhvr>
                                      <p:to>
                                        <p:strVal val="hidden"/>
                                      </p:to>
                                    </p:set>
                                  </p:childTnLst>
                                </p:cTn>
                              </p:par>
                              <p:par>
                                <p:cTn id="375" presetID="13" presetClass="exit" presetSubtype="32" fill="hold" grpId="4" nodeType="withEffect">
                                  <p:stCondLst>
                                    <p:cond delay="0"/>
                                  </p:stCondLst>
                                  <p:childTnLst>
                                    <p:animEffect transition="out" filter="plus(out)">
                                      <p:cBhvr>
                                        <p:cTn id="376" dur="2000"/>
                                        <p:tgtEl>
                                          <p:spTgt spid="5"/>
                                        </p:tgtEl>
                                      </p:cBhvr>
                                    </p:animEffect>
                                    <p:set>
                                      <p:cBhvr>
                                        <p:cTn id="377" dur="1" fill="hold">
                                          <p:stCondLst>
                                            <p:cond delay="1999"/>
                                          </p:stCondLst>
                                        </p:cTn>
                                        <p:tgtEl>
                                          <p:spTgt spid="5"/>
                                        </p:tgtEl>
                                        <p:attrNameLst>
                                          <p:attrName>style.visibility</p:attrName>
                                        </p:attrNameLst>
                                      </p:cBhvr>
                                      <p:to>
                                        <p:strVal val="hidden"/>
                                      </p:to>
                                    </p:set>
                                  </p:childTnLst>
                                </p:cTn>
                              </p:par>
                              <p:par>
                                <p:cTn id="378" presetID="13" presetClass="exit" presetSubtype="32" fill="hold" grpId="4" nodeType="withEffect">
                                  <p:stCondLst>
                                    <p:cond delay="0"/>
                                  </p:stCondLst>
                                  <p:childTnLst>
                                    <p:animEffect transition="out" filter="plus(out)">
                                      <p:cBhvr>
                                        <p:cTn id="379" dur="2000"/>
                                        <p:tgtEl>
                                          <p:spTgt spid="6"/>
                                        </p:tgtEl>
                                      </p:cBhvr>
                                    </p:animEffect>
                                    <p:set>
                                      <p:cBhvr>
                                        <p:cTn id="380" dur="1" fill="hold">
                                          <p:stCondLst>
                                            <p:cond delay="1999"/>
                                          </p:stCondLst>
                                        </p:cTn>
                                        <p:tgtEl>
                                          <p:spTgt spid="6"/>
                                        </p:tgtEl>
                                        <p:attrNameLst>
                                          <p:attrName>style.visibility</p:attrName>
                                        </p:attrNameLst>
                                      </p:cBhvr>
                                      <p:to>
                                        <p:strVal val="hidden"/>
                                      </p:to>
                                    </p:set>
                                  </p:childTnLst>
                                </p:cTn>
                              </p:par>
                              <p:par>
                                <p:cTn id="381" presetID="13" presetClass="exit" presetSubtype="32" fill="hold" grpId="4" nodeType="withEffect">
                                  <p:stCondLst>
                                    <p:cond delay="0"/>
                                  </p:stCondLst>
                                  <p:childTnLst>
                                    <p:animEffect transition="out" filter="plus(out)">
                                      <p:cBhvr>
                                        <p:cTn id="382" dur="2000"/>
                                        <p:tgtEl>
                                          <p:spTgt spid="7"/>
                                        </p:tgtEl>
                                      </p:cBhvr>
                                    </p:animEffect>
                                    <p:set>
                                      <p:cBhvr>
                                        <p:cTn id="383" dur="1" fill="hold">
                                          <p:stCondLst>
                                            <p:cond delay="1999"/>
                                          </p:stCondLst>
                                        </p:cTn>
                                        <p:tgtEl>
                                          <p:spTgt spid="7"/>
                                        </p:tgtEl>
                                        <p:attrNameLst>
                                          <p:attrName>style.visibility</p:attrName>
                                        </p:attrNameLst>
                                      </p:cBhvr>
                                      <p:to>
                                        <p:strVal val="hidden"/>
                                      </p:to>
                                    </p:set>
                                  </p:childTnLst>
                                </p:cTn>
                              </p:par>
                              <p:par>
                                <p:cTn id="384" presetID="13" presetClass="exit" presetSubtype="32" fill="hold" grpId="4" nodeType="withEffect">
                                  <p:stCondLst>
                                    <p:cond delay="0"/>
                                  </p:stCondLst>
                                  <p:childTnLst>
                                    <p:animEffect transition="out" filter="plus(out)">
                                      <p:cBhvr>
                                        <p:cTn id="385" dur="2000"/>
                                        <p:tgtEl>
                                          <p:spTgt spid="8"/>
                                        </p:tgtEl>
                                      </p:cBhvr>
                                    </p:animEffect>
                                    <p:set>
                                      <p:cBhvr>
                                        <p:cTn id="386" dur="1" fill="hold">
                                          <p:stCondLst>
                                            <p:cond delay="1999"/>
                                          </p:stCondLst>
                                        </p:cTn>
                                        <p:tgtEl>
                                          <p:spTgt spid="8"/>
                                        </p:tgtEl>
                                        <p:attrNameLst>
                                          <p:attrName>style.visibility</p:attrName>
                                        </p:attrNameLst>
                                      </p:cBhvr>
                                      <p:to>
                                        <p:strVal val="hidden"/>
                                      </p:to>
                                    </p:set>
                                  </p:childTnLst>
                                </p:cTn>
                              </p:par>
                              <p:par>
                                <p:cTn id="387" presetID="13" presetClass="exit" presetSubtype="32" fill="hold" grpId="4" nodeType="withEffect">
                                  <p:stCondLst>
                                    <p:cond delay="0"/>
                                  </p:stCondLst>
                                  <p:childTnLst>
                                    <p:animEffect transition="out" filter="plus(out)">
                                      <p:cBhvr>
                                        <p:cTn id="388" dur="2000"/>
                                        <p:tgtEl>
                                          <p:spTgt spid="9"/>
                                        </p:tgtEl>
                                      </p:cBhvr>
                                    </p:animEffect>
                                    <p:set>
                                      <p:cBhvr>
                                        <p:cTn id="389" dur="1" fill="hold">
                                          <p:stCondLst>
                                            <p:cond delay="1999"/>
                                          </p:stCondLst>
                                        </p:cTn>
                                        <p:tgtEl>
                                          <p:spTgt spid="9"/>
                                        </p:tgtEl>
                                        <p:attrNameLst>
                                          <p:attrName>style.visibility</p:attrName>
                                        </p:attrNameLst>
                                      </p:cBhvr>
                                      <p:to>
                                        <p:strVal val="hidden"/>
                                      </p:to>
                                    </p:set>
                                  </p:childTnLst>
                                </p:cTn>
                              </p:par>
                              <p:par>
                                <p:cTn id="390" presetID="13" presetClass="exit" presetSubtype="32" fill="hold" grpId="4" nodeType="withEffect">
                                  <p:stCondLst>
                                    <p:cond delay="0"/>
                                  </p:stCondLst>
                                  <p:childTnLst>
                                    <p:animEffect transition="out" filter="plus(out)">
                                      <p:cBhvr>
                                        <p:cTn id="391" dur="2000"/>
                                        <p:tgtEl>
                                          <p:spTgt spid="10"/>
                                        </p:tgtEl>
                                      </p:cBhvr>
                                    </p:animEffect>
                                    <p:set>
                                      <p:cBhvr>
                                        <p:cTn id="392" dur="1" fill="hold">
                                          <p:stCondLst>
                                            <p:cond delay="1999"/>
                                          </p:stCondLst>
                                        </p:cTn>
                                        <p:tgtEl>
                                          <p:spTgt spid="10"/>
                                        </p:tgtEl>
                                        <p:attrNameLst>
                                          <p:attrName>style.visibility</p:attrName>
                                        </p:attrNameLst>
                                      </p:cBhvr>
                                      <p:to>
                                        <p:strVal val="hidden"/>
                                      </p:to>
                                    </p:set>
                                  </p:childTnLst>
                                </p:cTn>
                              </p:par>
                              <p:par>
                                <p:cTn id="393" presetID="13" presetClass="exit" presetSubtype="32" fill="hold" grpId="4" nodeType="withEffect">
                                  <p:stCondLst>
                                    <p:cond delay="0"/>
                                  </p:stCondLst>
                                  <p:childTnLst>
                                    <p:animEffect transition="out" filter="plus(out)">
                                      <p:cBhvr>
                                        <p:cTn id="394" dur="2000"/>
                                        <p:tgtEl>
                                          <p:spTgt spid="11"/>
                                        </p:tgtEl>
                                      </p:cBhvr>
                                    </p:animEffect>
                                    <p:set>
                                      <p:cBhvr>
                                        <p:cTn id="395" dur="1" fill="hold">
                                          <p:stCondLst>
                                            <p:cond delay="1999"/>
                                          </p:stCondLst>
                                        </p:cTn>
                                        <p:tgtEl>
                                          <p:spTgt spid="11"/>
                                        </p:tgtEl>
                                        <p:attrNameLst>
                                          <p:attrName>style.visibility</p:attrName>
                                        </p:attrNameLst>
                                      </p:cBhvr>
                                      <p:to>
                                        <p:strVal val="hidden"/>
                                      </p:to>
                                    </p:set>
                                  </p:childTnLst>
                                </p:cTn>
                              </p:par>
                              <p:par>
                                <p:cTn id="396" presetID="13" presetClass="exit" presetSubtype="32" fill="hold" grpId="4" nodeType="withEffect">
                                  <p:stCondLst>
                                    <p:cond delay="0"/>
                                  </p:stCondLst>
                                  <p:childTnLst>
                                    <p:animEffect transition="out" filter="plus(out)">
                                      <p:cBhvr>
                                        <p:cTn id="397" dur="2000"/>
                                        <p:tgtEl>
                                          <p:spTgt spid="12"/>
                                        </p:tgtEl>
                                      </p:cBhvr>
                                    </p:animEffect>
                                    <p:set>
                                      <p:cBhvr>
                                        <p:cTn id="398" dur="1" fill="hold">
                                          <p:stCondLst>
                                            <p:cond delay="1999"/>
                                          </p:stCondLst>
                                        </p:cTn>
                                        <p:tgtEl>
                                          <p:spTgt spid="12"/>
                                        </p:tgtEl>
                                        <p:attrNameLst>
                                          <p:attrName>style.visibility</p:attrName>
                                        </p:attrNameLst>
                                      </p:cBhvr>
                                      <p:to>
                                        <p:strVal val="hidden"/>
                                      </p:to>
                                    </p:set>
                                  </p:childTnLst>
                                </p:cTn>
                              </p:par>
                              <p:par>
                                <p:cTn id="399" presetID="13" presetClass="exit" presetSubtype="32" fill="hold" grpId="4" nodeType="withEffect">
                                  <p:stCondLst>
                                    <p:cond delay="0"/>
                                  </p:stCondLst>
                                  <p:childTnLst>
                                    <p:animEffect transition="out" filter="plus(out)">
                                      <p:cBhvr>
                                        <p:cTn id="400" dur="2000"/>
                                        <p:tgtEl>
                                          <p:spTgt spid="13"/>
                                        </p:tgtEl>
                                      </p:cBhvr>
                                    </p:animEffect>
                                    <p:set>
                                      <p:cBhvr>
                                        <p:cTn id="401" dur="1" fill="hold">
                                          <p:stCondLst>
                                            <p:cond delay="1999"/>
                                          </p:stCondLst>
                                        </p:cTn>
                                        <p:tgtEl>
                                          <p:spTgt spid="13"/>
                                        </p:tgtEl>
                                        <p:attrNameLst>
                                          <p:attrName>style.visibility</p:attrName>
                                        </p:attrNameLst>
                                      </p:cBhvr>
                                      <p:to>
                                        <p:strVal val="hidden"/>
                                      </p:to>
                                    </p:set>
                                  </p:childTnLst>
                                </p:cTn>
                              </p:par>
                              <p:par>
                                <p:cTn id="402" presetID="13" presetClass="exit" presetSubtype="32" fill="hold" grpId="4" nodeType="withEffect">
                                  <p:stCondLst>
                                    <p:cond delay="0"/>
                                  </p:stCondLst>
                                  <p:childTnLst>
                                    <p:animEffect transition="out" filter="plus(out)">
                                      <p:cBhvr>
                                        <p:cTn id="403" dur="2000"/>
                                        <p:tgtEl>
                                          <p:spTgt spid="14"/>
                                        </p:tgtEl>
                                      </p:cBhvr>
                                    </p:animEffect>
                                    <p:set>
                                      <p:cBhvr>
                                        <p:cTn id="404" dur="1" fill="hold">
                                          <p:stCondLst>
                                            <p:cond delay="1999"/>
                                          </p:stCondLst>
                                        </p:cTn>
                                        <p:tgtEl>
                                          <p:spTgt spid="14"/>
                                        </p:tgtEl>
                                        <p:attrNameLst>
                                          <p:attrName>style.visibility</p:attrName>
                                        </p:attrNameLst>
                                      </p:cBhvr>
                                      <p:to>
                                        <p:strVal val="hidden"/>
                                      </p:to>
                                    </p:set>
                                  </p:childTnLst>
                                </p:cTn>
                              </p:par>
                              <p:par>
                                <p:cTn id="405" presetID="13" presetClass="exit" presetSubtype="32" fill="hold" grpId="4" nodeType="withEffect">
                                  <p:stCondLst>
                                    <p:cond delay="0"/>
                                  </p:stCondLst>
                                  <p:childTnLst>
                                    <p:animEffect transition="out" filter="plus(out)">
                                      <p:cBhvr>
                                        <p:cTn id="406" dur="2000"/>
                                        <p:tgtEl>
                                          <p:spTgt spid="15"/>
                                        </p:tgtEl>
                                      </p:cBhvr>
                                    </p:animEffect>
                                    <p:set>
                                      <p:cBhvr>
                                        <p:cTn id="407" dur="1" fill="hold">
                                          <p:stCondLst>
                                            <p:cond delay="1999"/>
                                          </p:stCondLst>
                                        </p:cTn>
                                        <p:tgtEl>
                                          <p:spTgt spid="15"/>
                                        </p:tgtEl>
                                        <p:attrNameLst>
                                          <p:attrName>style.visibility</p:attrName>
                                        </p:attrNameLst>
                                      </p:cBhvr>
                                      <p:to>
                                        <p:strVal val="hidden"/>
                                      </p:to>
                                    </p:set>
                                  </p:childTnLst>
                                </p:cTn>
                              </p:par>
                              <p:par>
                                <p:cTn id="408" presetID="13" presetClass="exit" presetSubtype="32" fill="hold" grpId="4" nodeType="withEffect">
                                  <p:stCondLst>
                                    <p:cond delay="0"/>
                                  </p:stCondLst>
                                  <p:childTnLst>
                                    <p:animEffect transition="out" filter="plus(out)">
                                      <p:cBhvr>
                                        <p:cTn id="409" dur="2000"/>
                                        <p:tgtEl>
                                          <p:spTgt spid="16"/>
                                        </p:tgtEl>
                                      </p:cBhvr>
                                    </p:animEffect>
                                    <p:set>
                                      <p:cBhvr>
                                        <p:cTn id="410" dur="1" fill="hold">
                                          <p:stCondLst>
                                            <p:cond delay="1999"/>
                                          </p:stCondLst>
                                        </p:cTn>
                                        <p:tgtEl>
                                          <p:spTgt spid="16"/>
                                        </p:tgtEl>
                                        <p:attrNameLst>
                                          <p:attrName>style.visibility</p:attrName>
                                        </p:attrNameLst>
                                      </p:cBhvr>
                                      <p:to>
                                        <p:strVal val="hidden"/>
                                      </p:to>
                                    </p:set>
                                  </p:childTnLst>
                                </p:cTn>
                              </p:par>
                              <p:par>
                                <p:cTn id="411" presetID="13" presetClass="exit" presetSubtype="32" fill="hold" grpId="4" nodeType="withEffect">
                                  <p:stCondLst>
                                    <p:cond delay="0"/>
                                  </p:stCondLst>
                                  <p:childTnLst>
                                    <p:animEffect transition="out" filter="plus(out)">
                                      <p:cBhvr>
                                        <p:cTn id="412" dur="2000"/>
                                        <p:tgtEl>
                                          <p:spTgt spid="17"/>
                                        </p:tgtEl>
                                      </p:cBhvr>
                                    </p:animEffect>
                                    <p:set>
                                      <p:cBhvr>
                                        <p:cTn id="413" dur="1" fill="hold">
                                          <p:stCondLst>
                                            <p:cond delay="1999"/>
                                          </p:stCondLst>
                                        </p:cTn>
                                        <p:tgtEl>
                                          <p:spTgt spid="17"/>
                                        </p:tgtEl>
                                        <p:attrNameLst>
                                          <p:attrName>style.visibility</p:attrName>
                                        </p:attrNameLst>
                                      </p:cBhvr>
                                      <p:to>
                                        <p:strVal val="hidden"/>
                                      </p:to>
                                    </p:set>
                                  </p:childTnLst>
                                </p:cTn>
                              </p:par>
                              <p:par>
                                <p:cTn id="414" presetID="13" presetClass="exit" presetSubtype="32" fill="hold" grpId="4" nodeType="withEffect">
                                  <p:stCondLst>
                                    <p:cond delay="0"/>
                                  </p:stCondLst>
                                  <p:childTnLst>
                                    <p:animEffect transition="out" filter="plus(out)">
                                      <p:cBhvr>
                                        <p:cTn id="415" dur="2000"/>
                                        <p:tgtEl>
                                          <p:spTgt spid="18"/>
                                        </p:tgtEl>
                                      </p:cBhvr>
                                    </p:animEffect>
                                    <p:set>
                                      <p:cBhvr>
                                        <p:cTn id="416" dur="1" fill="hold">
                                          <p:stCondLst>
                                            <p:cond delay="1999"/>
                                          </p:stCondLst>
                                        </p:cTn>
                                        <p:tgtEl>
                                          <p:spTgt spid="18"/>
                                        </p:tgtEl>
                                        <p:attrNameLst>
                                          <p:attrName>style.visibility</p:attrName>
                                        </p:attrNameLst>
                                      </p:cBhvr>
                                      <p:to>
                                        <p:strVal val="hidden"/>
                                      </p:to>
                                    </p:set>
                                  </p:childTnLst>
                                </p:cTn>
                              </p:par>
                              <p:par>
                                <p:cTn id="417" presetID="13" presetClass="exit" presetSubtype="32" fill="hold" grpId="4" nodeType="withEffect">
                                  <p:stCondLst>
                                    <p:cond delay="0"/>
                                  </p:stCondLst>
                                  <p:childTnLst>
                                    <p:animEffect transition="out" filter="plus(out)">
                                      <p:cBhvr>
                                        <p:cTn id="418" dur="2000"/>
                                        <p:tgtEl>
                                          <p:spTgt spid="19"/>
                                        </p:tgtEl>
                                      </p:cBhvr>
                                    </p:animEffect>
                                    <p:set>
                                      <p:cBhvr>
                                        <p:cTn id="419" dur="1" fill="hold">
                                          <p:stCondLst>
                                            <p:cond delay="1999"/>
                                          </p:stCondLst>
                                        </p:cTn>
                                        <p:tgtEl>
                                          <p:spTgt spid="19"/>
                                        </p:tgtEl>
                                        <p:attrNameLst>
                                          <p:attrName>style.visibility</p:attrName>
                                        </p:attrNameLst>
                                      </p:cBhvr>
                                      <p:to>
                                        <p:strVal val="hidden"/>
                                      </p:to>
                                    </p:set>
                                  </p:childTnLst>
                                </p:cTn>
                              </p:par>
                              <p:par>
                                <p:cTn id="420" presetID="13" presetClass="exit" presetSubtype="32" fill="hold" grpId="4" nodeType="withEffect">
                                  <p:stCondLst>
                                    <p:cond delay="0"/>
                                  </p:stCondLst>
                                  <p:childTnLst>
                                    <p:animEffect transition="out" filter="plus(out)">
                                      <p:cBhvr>
                                        <p:cTn id="421" dur="2000"/>
                                        <p:tgtEl>
                                          <p:spTgt spid="20"/>
                                        </p:tgtEl>
                                      </p:cBhvr>
                                    </p:animEffect>
                                    <p:set>
                                      <p:cBhvr>
                                        <p:cTn id="422" dur="1" fill="hold">
                                          <p:stCondLst>
                                            <p:cond delay="1999"/>
                                          </p:stCondLst>
                                        </p:cTn>
                                        <p:tgtEl>
                                          <p:spTgt spid="20"/>
                                        </p:tgtEl>
                                        <p:attrNameLst>
                                          <p:attrName>style.visibility</p:attrName>
                                        </p:attrNameLst>
                                      </p:cBhvr>
                                      <p:to>
                                        <p:strVal val="hidden"/>
                                      </p:to>
                                    </p:set>
                                  </p:childTnLst>
                                </p:cTn>
                              </p:par>
                              <p:par>
                                <p:cTn id="423" presetID="13" presetClass="exit" presetSubtype="32" fill="hold" grpId="4" nodeType="withEffect">
                                  <p:stCondLst>
                                    <p:cond delay="0"/>
                                  </p:stCondLst>
                                  <p:childTnLst>
                                    <p:animEffect transition="out" filter="plus(out)">
                                      <p:cBhvr>
                                        <p:cTn id="424" dur="2000"/>
                                        <p:tgtEl>
                                          <p:spTgt spid="21"/>
                                        </p:tgtEl>
                                      </p:cBhvr>
                                    </p:animEffect>
                                    <p:set>
                                      <p:cBhvr>
                                        <p:cTn id="425" dur="1" fill="hold">
                                          <p:stCondLst>
                                            <p:cond delay="1999"/>
                                          </p:stCondLst>
                                        </p:cTn>
                                        <p:tgtEl>
                                          <p:spTgt spid="21"/>
                                        </p:tgtEl>
                                        <p:attrNameLst>
                                          <p:attrName>style.visibility</p:attrName>
                                        </p:attrNameLst>
                                      </p:cBhvr>
                                      <p:to>
                                        <p:strVal val="hidden"/>
                                      </p:to>
                                    </p:set>
                                  </p:childTnLst>
                                </p:cTn>
                              </p:par>
                              <p:par>
                                <p:cTn id="426" presetID="13" presetClass="exit" presetSubtype="32" fill="hold" grpId="4" nodeType="withEffect">
                                  <p:stCondLst>
                                    <p:cond delay="0"/>
                                  </p:stCondLst>
                                  <p:childTnLst>
                                    <p:animEffect transition="out" filter="plus(out)">
                                      <p:cBhvr>
                                        <p:cTn id="427" dur="2000"/>
                                        <p:tgtEl>
                                          <p:spTgt spid="22"/>
                                        </p:tgtEl>
                                      </p:cBhvr>
                                    </p:animEffect>
                                    <p:set>
                                      <p:cBhvr>
                                        <p:cTn id="428" dur="1" fill="hold">
                                          <p:stCondLst>
                                            <p:cond delay="1999"/>
                                          </p:stCondLst>
                                        </p:cTn>
                                        <p:tgtEl>
                                          <p:spTgt spid="22"/>
                                        </p:tgtEl>
                                        <p:attrNameLst>
                                          <p:attrName>style.visibility</p:attrName>
                                        </p:attrNameLst>
                                      </p:cBhvr>
                                      <p:to>
                                        <p:strVal val="hidden"/>
                                      </p:to>
                                    </p:set>
                                  </p:childTnLst>
                                </p:cTn>
                              </p:par>
                              <p:par>
                                <p:cTn id="429" presetID="13" presetClass="exit" presetSubtype="32" fill="hold" grpId="4" nodeType="withEffect">
                                  <p:stCondLst>
                                    <p:cond delay="0"/>
                                  </p:stCondLst>
                                  <p:childTnLst>
                                    <p:animEffect transition="out" filter="plus(out)">
                                      <p:cBhvr>
                                        <p:cTn id="430" dur="2000"/>
                                        <p:tgtEl>
                                          <p:spTgt spid="23"/>
                                        </p:tgtEl>
                                      </p:cBhvr>
                                    </p:animEffect>
                                    <p:set>
                                      <p:cBhvr>
                                        <p:cTn id="431" dur="1" fill="hold">
                                          <p:stCondLst>
                                            <p:cond delay="1999"/>
                                          </p:stCondLst>
                                        </p:cTn>
                                        <p:tgtEl>
                                          <p:spTgt spid="23"/>
                                        </p:tgtEl>
                                        <p:attrNameLst>
                                          <p:attrName>style.visibility</p:attrName>
                                        </p:attrNameLst>
                                      </p:cBhvr>
                                      <p:to>
                                        <p:strVal val="hidden"/>
                                      </p:to>
                                    </p:set>
                                  </p:childTnLst>
                                </p:cTn>
                              </p:par>
                              <p:par>
                                <p:cTn id="432" presetID="13" presetClass="exit" presetSubtype="32" fill="hold" grpId="4" nodeType="withEffect">
                                  <p:stCondLst>
                                    <p:cond delay="0"/>
                                  </p:stCondLst>
                                  <p:childTnLst>
                                    <p:animEffect transition="out" filter="plus(out)">
                                      <p:cBhvr>
                                        <p:cTn id="433" dur="2000"/>
                                        <p:tgtEl>
                                          <p:spTgt spid="24"/>
                                        </p:tgtEl>
                                      </p:cBhvr>
                                    </p:animEffect>
                                    <p:set>
                                      <p:cBhvr>
                                        <p:cTn id="434" dur="1" fill="hold">
                                          <p:stCondLst>
                                            <p:cond delay="1999"/>
                                          </p:stCondLst>
                                        </p:cTn>
                                        <p:tgtEl>
                                          <p:spTgt spid="24"/>
                                        </p:tgtEl>
                                        <p:attrNameLst>
                                          <p:attrName>style.visibility</p:attrName>
                                        </p:attrNameLst>
                                      </p:cBhvr>
                                      <p:to>
                                        <p:strVal val="hidden"/>
                                      </p:to>
                                    </p:set>
                                  </p:childTnLst>
                                </p:cTn>
                              </p:par>
                              <p:par>
                                <p:cTn id="435" presetID="13" presetClass="exit" presetSubtype="32" fill="hold" grpId="4" nodeType="withEffect">
                                  <p:stCondLst>
                                    <p:cond delay="0"/>
                                  </p:stCondLst>
                                  <p:childTnLst>
                                    <p:animEffect transition="out" filter="plus(out)">
                                      <p:cBhvr>
                                        <p:cTn id="436" dur="2000"/>
                                        <p:tgtEl>
                                          <p:spTgt spid="25"/>
                                        </p:tgtEl>
                                      </p:cBhvr>
                                    </p:animEffect>
                                    <p:set>
                                      <p:cBhvr>
                                        <p:cTn id="437" dur="1" fill="hold">
                                          <p:stCondLst>
                                            <p:cond delay="1999"/>
                                          </p:stCondLst>
                                        </p:cTn>
                                        <p:tgtEl>
                                          <p:spTgt spid="25"/>
                                        </p:tgtEl>
                                        <p:attrNameLst>
                                          <p:attrName>style.visibility</p:attrName>
                                        </p:attrNameLst>
                                      </p:cBhvr>
                                      <p:to>
                                        <p:strVal val="hidden"/>
                                      </p:to>
                                    </p:set>
                                  </p:childTnLst>
                                </p:cTn>
                              </p:par>
                              <p:par>
                                <p:cTn id="438" presetID="13" presetClass="exit" presetSubtype="32" fill="hold" grpId="4" nodeType="withEffect">
                                  <p:stCondLst>
                                    <p:cond delay="0"/>
                                  </p:stCondLst>
                                  <p:childTnLst>
                                    <p:animEffect transition="out" filter="plus(out)">
                                      <p:cBhvr>
                                        <p:cTn id="439" dur="2000"/>
                                        <p:tgtEl>
                                          <p:spTgt spid="26"/>
                                        </p:tgtEl>
                                      </p:cBhvr>
                                    </p:animEffect>
                                    <p:set>
                                      <p:cBhvr>
                                        <p:cTn id="440" dur="1" fill="hold">
                                          <p:stCondLst>
                                            <p:cond delay="1999"/>
                                          </p:stCondLst>
                                        </p:cTn>
                                        <p:tgtEl>
                                          <p:spTgt spid="26"/>
                                        </p:tgtEl>
                                        <p:attrNameLst>
                                          <p:attrName>style.visibility</p:attrName>
                                        </p:attrNameLst>
                                      </p:cBhvr>
                                      <p:to>
                                        <p:strVal val="hidden"/>
                                      </p:to>
                                    </p:set>
                                  </p:childTnLst>
                                </p:cTn>
                              </p:par>
                              <p:par>
                                <p:cTn id="441" presetID="13" presetClass="exit" presetSubtype="32" fill="hold" grpId="4" nodeType="withEffect">
                                  <p:stCondLst>
                                    <p:cond delay="0"/>
                                  </p:stCondLst>
                                  <p:childTnLst>
                                    <p:animEffect transition="out" filter="plus(out)">
                                      <p:cBhvr>
                                        <p:cTn id="442" dur="2000"/>
                                        <p:tgtEl>
                                          <p:spTgt spid="27"/>
                                        </p:tgtEl>
                                      </p:cBhvr>
                                    </p:animEffect>
                                    <p:set>
                                      <p:cBhvr>
                                        <p:cTn id="443" dur="1" fill="hold">
                                          <p:stCondLst>
                                            <p:cond delay="1999"/>
                                          </p:stCondLst>
                                        </p:cTn>
                                        <p:tgtEl>
                                          <p:spTgt spid="27"/>
                                        </p:tgtEl>
                                        <p:attrNameLst>
                                          <p:attrName>style.visibility</p:attrName>
                                        </p:attrNameLst>
                                      </p:cBhvr>
                                      <p:to>
                                        <p:strVal val="hidden"/>
                                      </p:to>
                                    </p:set>
                                  </p:childTnLst>
                                </p:cTn>
                              </p:par>
                              <p:par>
                                <p:cTn id="444" presetID="13" presetClass="exit" presetSubtype="32" fill="hold" grpId="4" nodeType="withEffect">
                                  <p:stCondLst>
                                    <p:cond delay="0"/>
                                  </p:stCondLst>
                                  <p:childTnLst>
                                    <p:animEffect transition="out" filter="plus(out)">
                                      <p:cBhvr>
                                        <p:cTn id="445" dur="2000"/>
                                        <p:tgtEl>
                                          <p:spTgt spid="28"/>
                                        </p:tgtEl>
                                      </p:cBhvr>
                                    </p:animEffect>
                                    <p:set>
                                      <p:cBhvr>
                                        <p:cTn id="446" dur="1" fill="hold">
                                          <p:stCondLst>
                                            <p:cond delay="1999"/>
                                          </p:stCondLst>
                                        </p:cTn>
                                        <p:tgtEl>
                                          <p:spTgt spid="28"/>
                                        </p:tgtEl>
                                        <p:attrNameLst>
                                          <p:attrName>style.visibility</p:attrName>
                                        </p:attrNameLst>
                                      </p:cBhvr>
                                      <p:to>
                                        <p:strVal val="hidden"/>
                                      </p:to>
                                    </p:set>
                                  </p:childTnLst>
                                </p:cTn>
                              </p:par>
                              <p:par>
                                <p:cTn id="447" presetID="13" presetClass="exit" presetSubtype="32" fill="hold" grpId="4" nodeType="withEffect">
                                  <p:stCondLst>
                                    <p:cond delay="0"/>
                                  </p:stCondLst>
                                  <p:childTnLst>
                                    <p:animEffect transition="out" filter="plus(out)">
                                      <p:cBhvr>
                                        <p:cTn id="448" dur="2000"/>
                                        <p:tgtEl>
                                          <p:spTgt spid="29"/>
                                        </p:tgtEl>
                                      </p:cBhvr>
                                    </p:animEffect>
                                    <p:set>
                                      <p:cBhvr>
                                        <p:cTn id="449" dur="1" fill="hold">
                                          <p:stCondLst>
                                            <p:cond delay="1999"/>
                                          </p:stCondLst>
                                        </p:cTn>
                                        <p:tgtEl>
                                          <p:spTgt spid="29"/>
                                        </p:tgtEl>
                                        <p:attrNameLst>
                                          <p:attrName>style.visibility</p:attrName>
                                        </p:attrNameLst>
                                      </p:cBhvr>
                                      <p:to>
                                        <p:strVal val="hidden"/>
                                      </p:to>
                                    </p:set>
                                  </p:childTnLst>
                                </p:cTn>
                              </p:par>
                              <p:par>
                                <p:cTn id="450" presetID="13" presetClass="exit" presetSubtype="32" fill="hold" grpId="4" nodeType="withEffect">
                                  <p:stCondLst>
                                    <p:cond delay="0"/>
                                  </p:stCondLst>
                                  <p:childTnLst>
                                    <p:animEffect transition="out" filter="plus(out)">
                                      <p:cBhvr>
                                        <p:cTn id="451" dur="2000"/>
                                        <p:tgtEl>
                                          <p:spTgt spid="30"/>
                                        </p:tgtEl>
                                      </p:cBhvr>
                                    </p:animEffect>
                                    <p:set>
                                      <p:cBhvr>
                                        <p:cTn id="452" dur="1" fill="hold">
                                          <p:stCondLst>
                                            <p:cond delay="1999"/>
                                          </p:stCondLst>
                                        </p:cTn>
                                        <p:tgtEl>
                                          <p:spTgt spid="30"/>
                                        </p:tgtEl>
                                        <p:attrNameLst>
                                          <p:attrName>style.visibility</p:attrName>
                                        </p:attrNameLst>
                                      </p:cBhvr>
                                      <p:to>
                                        <p:strVal val="hidden"/>
                                      </p:to>
                                    </p:set>
                                  </p:childTnLst>
                                </p:cTn>
                              </p:par>
                              <p:par>
                                <p:cTn id="453" presetID="13" presetClass="exit" presetSubtype="32" fill="hold" grpId="4" nodeType="withEffect">
                                  <p:stCondLst>
                                    <p:cond delay="0"/>
                                  </p:stCondLst>
                                  <p:childTnLst>
                                    <p:animEffect transition="out" filter="plus(out)">
                                      <p:cBhvr>
                                        <p:cTn id="454" dur="2000"/>
                                        <p:tgtEl>
                                          <p:spTgt spid="31"/>
                                        </p:tgtEl>
                                      </p:cBhvr>
                                    </p:animEffect>
                                    <p:set>
                                      <p:cBhvr>
                                        <p:cTn id="455" dur="1" fill="hold">
                                          <p:stCondLst>
                                            <p:cond delay="1999"/>
                                          </p:stCondLst>
                                        </p:cTn>
                                        <p:tgtEl>
                                          <p:spTgt spid="31"/>
                                        </p:tgtEl>
                                        <p:attrNameLst>
                                          <p:attrName>style.visibility</p:attrName>
                                        </p:attrNameLst>
                                      </p:cBhvr>
                                      <p:to>
                                        <p:strVal val="hidden"/>
                                      </p:to>
                                    </p:set>
                                  </p:childTnLst>
                                </p:cTn>
                              </p:par>
                              <p:par>
                                <p:cTn id="456" presetID="8" presetClass="emph" presetSubtype="0" fill="hold" grpId="5" nodeType="withEffect">
                                  <p:stCondLst>
                                    <p:cond delay="0"/>
                                  </p:stCondLst>
                                  <p:childTnLst>
                                    <p:animRot by="21600000">
                                      <p:cBhvr>
                                        <p:cTn id="457" dur="2000" fill="hold"/>
                                        <p:tgtEl>
                                          <p:spTgt spid="5"/>
                                        </p:tgtEl>
                                        <p:attrNameLst>
                                          <p:attrName>r</p:attrName>
                                        </p:attrNameLst>
                                      </p:cBhvr>
                                    </p:animRot>
                                  </p:childTnLst>
                                </p:cTn>
                              </p:par>
                              <p:par>
                                <p:cTn id="458" presetID="8" presetClass="emph" presetSubtype="0" fill="hold" grpId="5" nodeType="withEffect">
                                  <p:stCondLst>
                                    <p:cond delay="0"/>
                                  </p:stCondLst>
                                  <p:childTnLst>
                                    <p:animRot by="21600000">
                                      <p:cBhvr>
                                        <p:cTn id="459" dur="2000" fill="hold"/>
                                        <p:tgtEl>
                                          <p:spTgt spid="7"/>
                                        </p:tgtEl>
                                        <p:attrNameLst>
                                          <p:attrName>r</p:attrName>
                                        </p:attrNameLst>
                                      </p:cBhvr>
                                    </p:animRot>
                                  </p:childTnLst>
                                </p:cTn>
                              </p:par>
                              <p:par>
                                <p:cTn id="460" presetID="8" presetClass="emph" presetSubtype="0" fill="hold" grpId="5" nodeType="withEffect">
                                  <p:stCondLst>
                                    <p:cond delay="0"/>
                                  </p:stCondLst>
                                  <p:childTnLst>
                                    <p:animRot by="21600000">
                                      <p:cBhvr>
                                        <p:cTn id="461" dur="2000" fill="hold"/>
                                        <p:tgtEl>
                                          <p:spTgt spid="9"/>
                                        </p:tgtEl>
                                        <p:attrNameLst>
                                          <p:attrName>r</p:attrName>
                                        </p:attrNameLst>
                                      </p:cBhvr>
                                    </p:animRot>
                                  </p:childTnLst>
                                </p:cTn>
                              </p:par>
                              <p:par>
                                <p:cTn id="462" presetID="8" presetClass="emph" presetSubtype="0" fill="hold" grpId="5" nodeType="withEffect">
                                  <p:stCondLst>
                                    <p:cond delay="0"/>
                                  </p:stCondLst>
                                  <p:childTnLst>
                                    <p:animRot by="21600000">
                                      <p:cBhvr>
                                        <p:cTn id="463" dur="2000" fill="hold"/>
                                        <p:tgtEl>
                                          <p:spTgt spid="11"/>
                                        </p:tgtEl>
                                        <p:attrNameLst>
                                          <p:attrName>r</p:attrName>
                                        </p:attrNameLst>
                                      </p:cBhvr>
                                    </p:animRot>
                                  </p:childTnLst>
                                </p:cTn>
                              </p:par>
                              <p:par>
                                <p:cTn id="464" presetID="8" presetClass="emph" presetSubtype="0" fill="hold" grpId="5" nodeType="withEffect">
                                  <p:stCondLst>
                                    <p:cond delay="0"/>
                                  </p:stCondLst>
                                  <p:childTnLst>
                                    <p:animRot by="21600000">
                                      <p:cBhvr>
                                        <p:cTn id="465" dur="2000" fill="hold"/>
                                        <p:tgtEl>
                                          <p:spTgt spid="13"/>
                                        </p:tgtEl>
                                        <p:attrNameLst>
                                          <p:attrName>r</p:attrName>
                                        </p:attrNameLst>
                                      </p:cBhvr>
                                    </p:animRot>
                                  </p:childTnLst>
                                </p:cTn>
                              </p:par>
                              <p:par>
                                <p:cTn id="466" presetID="8" presetClass="emph" presetSubtype="0" fill="hold" grpId="5" nodeType="withEffect">
                                  <p:stCondLst>
                                    <p:cond delay="0"/>
                                  </p:stCondLst>
                                  <p:childTnLst>
                                    <p:animRot by="21600000">
                                      <p:cBhvr>
                                        <p:cTn id="467" dur="2000" fill="hold"/>
                                        <p:tgtEl>
                                          <p:spTgt spid="15"/>
                                        </p:tgtEl>
                                        <p:attrNameLst>
                                          <p:attrName>r</p:attrName>
                                        </p:attrNameLst>
                                      </p:cBhvr>
                                    </p:animRot>
                                  </p:childTnLst>
                                </p:cTn>
                              </p:par>
                              <p:par>
                                <p:cTn id="468" presetID="8" presetClass="emph" presetSubtype="0" fill="hold" grpId="5" nodeType="withEffect">
                                  <p:stCondLst>
                                    <p:cond delay="0"/>
                                  </p:stCondLst>
                                  <p:childTnLst>
                                    <p:animRot by="21600000">
                                      <p:cBhvr>
                                        <p:cTn id="469" dur="2000" fill="hold"/>
                                        <p:tgtEl>
                                          <p:spTgt spid="17"/>
                                        </p:tgtEl>
                                        <p:attrNameLst>
                                          <p:attrName>r</p:attrName>
                                        </p:attrNameLst>
                                      </p:cBhvr>
                                    </p:animRot>
                                  </p:childTnLst>
                                </p:cTn>
                              </p:par>
                              <p:par>
                                <p:cTn id="470" presetID="8" presetClass="emph" presetSubtype="0" fill="hold" grpId="5" nodeType="withEffect">
                                  <p:stCondLst>
                                    <p:cond delay="0"/>
                                  </p:stCondLst>
                                  <p:childTnLst>
                                    <p:animRot by="21600000">
                                      <p:cBhvr>
                                        <p:cTn id="471" dur="2000" fill="hold"/>
                                        <p:tgtEl>
                                          <p:spTgt spid="19"/>
                                        </p:tgtEl>
                                        <p:attrNameLst>
                                          <p:attrName>r</p:attrName>
                                        </p:attrNameLst>
                                      </p:cBhvr>
                                    </p:animRot>
                                  </p:childTnLst>
                                </p:cTn>
                              </p:par>
                              <p:par>
                                <p:cTn id="472" presetID="8" presetClass="emph" presetSubtype="0" fill="hold" grpId="5" nodeType="withEffect">
                                  <p:stCondLst>
                                    <p:cond delay="0"/>
                                  </p:stCondLst>
                                  <p:childTnLst>
                                    <p:animRot by="21600000">
                                      <p:cBhvr>
                                        <p:cTn id="473" dur="2000" fill="hold"/>
                                        <p:tgtEl>
                                          <p:spTgt spid="21"/>
                                        </p:tgtEl>
                                        <p:attrNameLst>
                                          <p:attrName>r</p:attrName>
                                        </p:attrNameLst>
                                      </p:cBhvr>
                                    </p:animRot>
                                  </p:childTnLst>
                                </p:cTn>
                              </p:par>
                              <p:par>
                                <p:cTn id="474" presetID="8" presetClass="emph" presetSubtype="0" fill="hold" grpId="5" nodeType="withEffect">
                                  <p:stCondLst>
                                    <p:cond delay="0"/>
                                  </p:stCondLst>
                                  <p:childTnLst>
                                    <p:animRot by="21600000">
                                      <p:cBhvr>
                                        <p:cTn id="475" dur="2000" fill="hold"/>
                                        <p:tgtEl>
                                          <p:spTgt spid="23"/>
                                        </p:tgtEl>
                                        <p:attrNameLst>
                                          <p:attrName>r</p:attrName>
                                        </p:attrNameLst>
                                      </p:cBhvr>
                                    </p:animRot>
                                  </p:childTnLst>
                                </p:cTn>
                              </p:par>
                              <p:par>
                                <p:cTn id="476" presetID="8" presetClass="emph" presetSubtype="0" fill="hold" grpId="5" nodeType="withEffect">
                                  <p:stCondLst>
                                    <p:cond delay="0"/>
                                  </p:stCondLst>
                                  <p:childTnLst>
                                    <p:animRot by="21600000">
                                      <p:cBhvr>
                                        <p:cTn id="477" dur="2000" fill="hold"/>
                                        <p:tgtEl>
                                          <p:spTgt spid="25"/>
                                        </p:tgtEl>
                                        <p:attrNameLst>
                                          <p:attrName>r</p:attrName>
                                        </p:attrNameLst>
                                      </p:cBhvr>
                                    </p:animRot>
                                  </p:childTnLst>
                                </p:cTn>
                              </p:par>
                              <p:par>
                                <p:cTn id="478" presetID="8" presetClass="emph" presetSubtype="0" fill="hold" grpId="5" nodeType="withEffect">
                                  <p:stCondLst>
                                    <p:cond delay="0"/>
                                  </p:stCondLst>
                                  <p:childTnLst>
                                    <p:animRot by="21600000">
                                      <p:cBhvr>
                                        <p:cTn id="479" dur="2000" fill="hold"/>
                                        <p:tgtEl>
                                          <p:spTgt spid="27"/>
                                        </p:tgtEl>
                                        <p:attrNameLst>
                                          <p:attrName>r</p:attrName>
                                        </p:attrNameLst>
                                      </p:cBhvr>
                                    </p:animRot>
                                  </p:childTnLst>
                                </p:cTn>
                              </p:par>
                              <p:par>
                                <p:cTn id="480" presetID="8" presetClass="emph" presetSubtype="0" fill="hold" grpId="5" nodeType="withEffect">
                                  <p:stCondLst>
                                    <p:cond delay="0"/>
                                  </p:stCondLst>
                                  <p:childTnLst>
                                    <p:animRot by="21600000">
                                      <p:cBhvr>
                                        <p:cTn id="481" dur="2000" fill="hold"/>
                                        <p:tgtEl>
                                          <p:spTgt spid="29"/>
                                        </p:tgtEl>
                                        <p:attrNameLst>
                                          <p:attrName>r</p:attrName>
                                        </p:attrNameLst>
                                      </p:cBhvr>
                                    </p:animRot>
                                  </p:childTnLst>
                                </p:cTn>
                              </p:par>
                              <p:par>
                                <p:cTn id="482" presetID="8" presetClass="emph" presetSubtype="0" fill="hold" grpId="5" nodeType="withEffect">
                                  <p:stCondLst>
                                    <p:cond delay="0"/>
                                  </p:stCondLst>
                                  <p:childTnLst>
                                    <p:animRot by="21600000">
                                      <p:cBhvr>
                                        <p:cTn id="483" dur="2000" fill="hold"/>
                                        <p:tgtEl>
                                          <p:spTgt spid="31"/>
                                        </p:tgtEl>
                                        <p:attrNameLst>
                                          <p:attrName>r</p:attrName>
                                        </p:attrNameLst>
                                      </p:cBhvr>
                                    </p:animRot>
                                  </p:childTnLst>
                                </p:cTn>
                              </p:par>
                              <p:par>
                                <p:cTn id="484" presetID="8" presetClass="emph" presetSubtype="0" fill="hold" grpId="5" nodeType="withEffect">
                                  <p:stCondLst>
                                    <p:cond delay="0"/>
                                  </p:stCondLst>
                                  <p:childTnLst>
                                    <p:animRot by="-21600000">
                                      <p:cBhvr>
                                        <p:cTn id="485" dur="2000" fill="hold"/>
                                        <p:tgtEl>
                                          <p:spTgt spid="4"/>
                                        </p:tgtEl>
                                        <p:attrNameLst>
                                          <p:attrName>r</p:attrName>
                                        </p:attrNameLst>
                                      </p:cBhvr>
                                    </p:animRot>
                                  </p:childTnLst>
                                </p:cTn>
                              </p:par>
                              <p:par>
                                <p:cTn id="486" presetID="8" presetClass="emph" presetSubtype="0" fill="hold" grpId="5" nodeType="withEffect">
                                  <p:stCondLst>
                                    <p:cond delay="0"/>
                                  </p:stCondLst>
                                  <p:childTnLst>
                                    <p:animRot by="-21600000">
                                      <p:cBhvr>
                                        <p:cTn id="487" dur="2000" fill="hold"/>
                                        <p:tgtEl>
                                          <p:spTgt spid="6"/>
                                        </p:tgtEl>
                                        <p:attrNameLst>
                                          <p:attrName>r</p:attrName>
                                        </p:attrNameLst>
                                      </p:cBhvr>
                                    </p:animRot>
                                  </p:childTnLst>
                                </p:cTn>
                              </p:par>
                              <p:par>
                                <p:cTn id="488" presetID="8" presetClass="emph" presetSubtype="0" fill="hold" grpId="5" nodeType="withEffect">
                                  <p:stCondLst>
                                    <p:cond delay="0"/>
                                  </p:stCondLst>
                                  <p:childTnLst>
                                    <p:animRot by="-21600000">
                                      <p:cBhvr>
                                        <p:cTn id="489" dur="2000" fill="hold"/>
                                        <p:tgtEl>
                                          <p:spTgt spid="8"/>
                                        </p:tgtEl>
                                        <p:attrNameLst>
                                          <p:attrName>r</p:attrName>
                                        </p:attrNameLst>
                                      </p:cBhvr>
                                    </p:animRot>
                                  </p:childTnLst>
                                </p:cTn>
                              </p:par>
                              <p:par>
                                <p:cTn id="490" presetID="8" presetClass="emph" presetSubtype="0" fill="hold" grpId="5" nodeType="withEffect">
                                  <p:stCondLst>
                                    <p:cond delay="0"/>
                                  </p:stCondLst>
                                  <p:childTnLst>
                                    <p:animRot by="-21600000">
                                      <p:cBhvr>
                                        <p:cTn id="491" dur="2000" fill="hold"/>
                                        <p:tgtEl>
                                          <p:spTgt spid="10"/>
                                        </p:tgtEl>
                                        <p:attrNameLst>
                                          <p:attrName>r</p:attrName>
                                        </p:attrNameLst>
                                      </p:cBhvr>
                                    </p:animRot>
                                  </p:childTnLst>
                                </p:cTn>
                              </p:par>
                              <p:par>
                                <p:cTn id="492" presetID="8" presetClass="emph" presetSubtype="0" fill="hold" grpId="5" nodeType="withEffect">
                                  <p:stCondLst>
                                    <p:cond delay="0"/>
                                  </p:stCondLst>
                                  <p:childTnLst>
                                    <p:animRot by="-21600000">
                                      <p:cBhvr>
                                        <p:cTn id="493" dur="2000" fill="hold"/>
                                        <p:tgtEl>
                                          <p:spTgt spid="12"/>
                                        </p:tgtEl>
                                        <p:attrNameLst>
                                          <p:attrName>r</p:attrName>
                                        </p:attrNameLst>
                                      </p:cBhvr>
                                    </p:animRot>
                                  </p:childTnLst>
                                </p:cTn>
                              </p:par>
                              <p:par>
                                <p:cTn id="494" presetID="8" presetClass="emph" presetSubtype="0" fill="hold" grpId="5" nodeType="withEffect">
                                  <p:stCondLst>
                                    <p:cond delay="0"/>
                                  </p:stCondLst>
                                  <p:childTnLst>
                                    <p:animRot by="-21600000">
                                      <p:cBhvr>
                                        <p:cTn id="495" dur="2000" fill="hold"/>
                                        <p:tgtEl>
                                          <p:spTgt spid="14"/>
                                        </p:tgtEl>
                                        <p:attrNameLst>
                                          <p:attrName>r</p:attrName>
                                        </p:attrNameLst>
                                      </p:cBhvr>
                                    </p:animRot>
                                  </p:childTnLst>
                                </p:cTn>
                              </p:par>
                              <p:par>
                                <p:cTn id="496" presetID="8" presetClass="emph" presetSubtype="0" fill="hold" grpId="5" nodeType="withEffect">
                                  <p:stCondLst>
                                    <p:cond delay="0"/>
                                  </p:stCondLst>
                                  <p:childTnLst>
                                    <p:animRot by="-21600000">
                                      <p:cBhvr>
                                        <p:cTn id="497" dur="2000" fill="hold"/>
                                        <p:tgtEl>
                                          <p:spTgt spid="16"/>
                                        </p:tgtEl>
                                        <p:attrNameLst>
                                          <p:attrName>r</p:attrName>
                                        </p:attrNameLst>
                                      </p:cBhvr>
                                    </p:animRot>
                                  </p:childTnLst>
                                </p:cTn>
                              </p:par>
                              <p:par>
                                <p:cTn id="498" presetID="8" presetClass="emph" presetSubtype="0" fill="hold" grpId="5" nodeType="withEffect">
                                  <p:stCondLst>
                                    <p:cond delay="0"/>
                                  </p:stCondLst>
                                  <p:childTnLst>
                                    <p:animRot by="-21600000">
                                      <p:cBhvr>
                                        <p:cTn id="499" dur="2000" fill="hold"/>
                                        <p:tgtEl>
                                          <p:spTgt spid="18"/>
                                        </p:tgtEl>
                                        <p:attrNameLst>
                                          <p:attrName>r</p:attrName>
                                        </p:attrNameLst>
                                      </p:cBhvr>
                                    </p:animRot>
                                  </p:childTnLst>
                                </p:cTn>
                              </p:par>
                              <p:par>
                                <p:cTn id="500" presetID="8" presetClass="emph" presetSubtype="0" fill="hold" grpId="5" nodeType="withEffect">
                                  <p:stCondLst>
                                    <p:cond delay="0"/>
                                  </p:stCondLst>
                                  <p:childTnLst>
                                    <p:animRot by="-21600000">
                                      <p:cBhvr>
                                        <p:cTn id="501" dur="2000" fill="hold"/>
                                        <p:tgtEl>
                                          <p:spTgt spid="20"/>
                                        </p:tgtEl>
                                        <p:attrNameLst>
                                          <p:attrName>r</p:attrName>
                                        </p:attrNameLst>
                                      </p:cBhvr>
                                    </p:animRot>
                                  </p:childTnLst>
                                </p:cTn>
                              </p:par>
                              <p:par>
                                <p:cTn id="502" presetID="8" presetClass="emph" presetSubtype="0" fill="hold" grpId="5" nodeType="withEffect">
                                  <p:stCondLst>
                                    <p:cond delay="0"/>
                                  </p:stCondLst>
                                  <p:childTnLst>
                                    <p:animRot by="-21600000">
                                      <p:cBhvr>
                                        <p:cTn id="503" dur="2000" fill="hold"/>
                                        <p:tgtEl>
                                          <p:spTgt spid="22"/>
                                        </p:tgtEl>
                                        <p:attrNameLst>
                                          <p:attrName>r</p:attrName>
                                        </p:attrNameLst>
                                      </p:cBhvr>
                                    </p:animRot>
                                  </p:childTnLst>
                                </p:cTn>
                              </p:par>
                              <p:par>
                                <p:cTn id="504" presetID="8" presetClass="emph" presetSubtype="0" fill="hold" grpId="5"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5" nodeType="withEffect">
                                  <p:stCondLst>
                                    <p:cond delay="0"/>
                                  </p:stCondLst>
                                  <p:childTnLst>
                                    <p:animRot by="-21600000">
                                      <p:cBhvr>
                                        <p:cTn id="507" dur="2000" fill="hold"/>
                                        <p:tgtEl>
                                          <p:spTgt spid="26"/>
                                        </p:tgtEl>
                                        <p:attrNameLst>
                                          <p:attrName>r</p:attrName>
                                        </p:attrNameLst>
                                      </p:cBhvr>
                                    </p:animRot>
                                  </p:childTnLst>
                                </p:cTn>
                              </p:par>
                              <p:par>
                                <p:cTn id="508" presetID="8" presetClass="emph" presetSubtype="0" fill="hold" grpId="5" nodeType="withEffect">
                                  <p:stCondLst>
                                    <p:cond delay="0"/>
                                  </p:stCondLst>
                                  <p:childTnLst>
                                    <p:animRot by="-21600000">
                                      <p:cBhvr>
                                        <p:cTn id="509" dur="2000" fill="hold"/>
                                        <p:tgtEl>
                                          <p:spTgt spid="28"/>
                                        </p:tgtEl>
                                        <p:attrNameLst>
                                          <p:attrName>r</p:attrName>
                                        </p:attrNameLst>
                                      </p:cBhvr>
                                    </p:animRot>
                                  </p:childTnLst>
                                </p:cTn>
                              </p:par>
                              <p:par>
                                <p:cTn id="510" presetID="8" presetClass="emph" presetSubtype="0" fill="hold" grpId="5" nodeType="withEffect">
                                  <p:stCondLst>
                                    <p:cond delay="0"/>
                                  </p:stCondLst>
                                  <p:childTnLst>
                                    <p:animRot by="-21600000">
                                      <p:cBhvr>
                                        <p:cTn id="511" dur="2000" fill="hold"/>
                                        <p:tgtEl>
                                          <p:spTgt spid="30"/>
                                        </p:tgtEl>
                                        <p:attrNameLst>
                                          <p:attrName>r</p:attrName>
                                        </p:attrNameLst>
                                      </p:cBhvr>
                                    </p:animRot>
                                  </p:childTnLst>
                                </p:cTn>
                              </p:par>
                              <p:par>
                                <p:cTn id="512" presetID="17" presetClass="entr" presetSubtype="1"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ppt_x</p:attrName>
                                        </p:attrNameLst>
                                      </p:cBhvr>
                                      <p:tavLst>
                                        <p:tav tm="0">
                                          <p:val>
                                            <p:strVal val="#ppt_x"/>
                                          </p:val>
                                        </p:tav>
                                        <p:tav tm="100000">
                                          <p:val>
                                            <p:strVal val="#ppt_x"/>
                                          </p:val>
                                        </p:tav>
                                      </p:tavLst>
                                    </p:anim>
                                    <p:anim calcmode="lin" valueType="num">
                                      <p:cBhvr>
                                        <p:cTn id="515" dur="2000" fill="hold"/>
                                        <p:tgtEl>
                                          <p:spTgt spid="2"/>
                                        </p:tgtEl>
                                        <p:attrNameLst>
                                          <p:attrName>ppt_y</p:attrName>
                                        </p:attrNameLst>
                                      </p:cBhvr>
                                      <p:tavLst>
                                        <p:tav tm="0">
                                          <p:val>
                                            <p:strVal val="#ppt_y-#ppt_h/2"/>
                                          </p:val>
                                        </p:tav>
                                        <p:tav tm="100000">
                                          <p:val>
                                            <p:strVal val="#ppt_y"/>
                                          </p:val>
                                        </p:tav>
                                      </p:tavLst>
                                    </p:anim>
                                    <p:anim calcmode="lin" valueType="num">
                                      <p:cBhvr>
                                        <p:cTn id="516" dur="2000" fill="hold"/>
                                        <p:tgtEl>
                                          <p:spTgt spid="2"/>
                                        </p:tgtEl>
                                        <p:attrNameLst>
                                          <p:attrName>ppt_w</p:attrName>
                                        </p:attrNameLst>
                                      </p:cBhvr>
                                      <p:tavLst>
                                        <p:tav tm="0">
                                          <p:val>
                                            <p:strVal val="#ppt_w"/>
                                          </p:val>
                                        </p:tav>
                                        <p:tav tm="100000">
                                          <p:val>
                                            <p:strVal val="#ppt_w"/>
                                          </p:val>
                                        </p:tav>
                                      </p:tavLst>
                                    </p:anim>
                                    <p:anim calcmode="lin" valueType="num">
                                      <p:cBhvr>
                                        <p:cTn id="51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0c9eafa0b4a5.png"/>
          <p:cNvPicPr>
            <a:picLocks noChangeAspect="1"/>
          </p:cNvPicPr>
          <p:nvPr/>
        </p:nvPicPr>
        <p:blipFill>
          <a:blip r:embed="rId2"/>
          <a:stretch>
            <a:fillRect/>
          </a:stretch>
        </p:blipFill>
        <p:spPr>
          <a:xfrm>
            <a:off x="1841904" y="0"/>
            <a:ext cx="5460191" cy="5143500"/>
          </a:xfrm>
          <a:prstGeom prst="rect">
            <a:avLst/>
          </a:prstGeom>
        </p:spPr>
      </p:pic>
      <p:sp>
        <p:nvSpPr>
          <p:cNvPr id="3" name="2 CuadroTexto"/>
          <p:cNvSpPr txBox="1"/>
          <p:nvPr/>
        </p:nvSpPr>
        <p:spPr>
          <a:xfrm>
            <a:off x="2857488" y="1285866"/>
            <a:ext cx="3429024" cy="2677656"/>
          </a:xfrm>
          <a:prstGeom prst="rect">
            <a:avLst/>
          </a:prstGeom>
          <a:noFill/>
        </p:spPr>
        <p:txBody>
          <a:bodyPr wrap="square" rtlCol="0">
            <a:spAutoFit/>
          </a:bodyPr>
          <a:lstStyle/>
          <a:p>
            <a:pPr algn="ctr"/>
            <a:r>
              <a:rPr lang="es-PE" i="1" dirty="0" smtClean="0"/>
              <a:t>“</a:t>
            </a:r>
            <a:r>
              <a:rPr lang="es-PE" sz="2400" dirty="0" smtClean="0"/>
              <a:t>Uno se convierte en fotógrafo cuando ha superado las preocupaciones del aprendizaje y en sus manos la cámara se convierte en una extensión de uno mismo. Entonces comienza la creatividad”.</a:t>
            </a:r>
            <a:endParaRPr lang="es-PE" sz="2400" dirty="0"/>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tx1"/>
            </a:gs>
            <a:gs pos="50000">
              <a:schemeClr val="accent3">
                <a:lumMod val="50000"/>
                <a:shade val="67500"/>
                <a:satMod val="115000"/>
              </a:schemeClr>
            </a:gs>
            <a:gs pos="100000">
              <a:schemeClr val="accent3">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993832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flipV="1">
            <a:off x="285752"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a:off x="285752"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1142976"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1142976"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1928794"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1928794"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2786050"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786050"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714744"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3714744"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4500562"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4500562"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5286380"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5286380"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6143636"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6143636"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7000892"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7000892"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7858148" y="928674"/>
            <a:ext cx="1785950" cy="1523067"/>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7858148" y="2428874"/>
            <a:ext cx="1785950" cy="1500174"/>
          </a:xfrm>
          <a:prstGeom prst="diagStripe">
            <a:avLst>
              <a:gd name="adj" fmla="val 65764"/>
            </a:avLst>
          </a:prstGeom>
          <a:blipFill>
            <a:blip r:embed="rId3">
              <a:duotone>
                <a:schemeClr val="accent3">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1+#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1+#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1+#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1+#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1+#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1+#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1+#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1+#ppt_w/2"/>
                                          </p:val>
                                        </p:tav>
                                        <p:tav tm="100000">
                                          <p:val>
                                            <p:strVal val="#ppt_x"/>
                                          </p:val>
                                        </p:tav>
                                      </p:tavLst>
                                    </p:anim>
                                    <p:anim calcmode="lin" valueType="num">
                                      <p:cBhvr additive="base">
                                        <p:cTn id="82" dur="3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1+#ppt_w/2"/>
                                          </p:val>
                                        </p:tav>
                                        <p:tav tm="100000">
                                          <p:val>
                                            <p:strVal val="#ppt_x"/>
                                          </p:val>
                                        </p:tav>
                                      </p:tavLst>
                                    </p:anim>
                                    <p:anim calcmode="lin" valueType="num">
                                      <p:cBhvr additive="base">
                                        <p:cTn id="86" dur="3000" fill="hold"/>
                                        <p:tgtEl>
                                          <p:spTgt spid="23"/>
                                        </p:tgtEl>
                                        <p:attrNameLst>
                                          <p:attrName>ppt_y</p:attrName>
                                        </p:attrNameLst>
                                      </p:cBhvr>
                                      <p:tavLst>
                                        <p:tav tm="0">
                                          <p:val>
                                            <p:strVal val="#ppt_y"/>
                                          </p:val>
                                        </p:tav>
                                        <p:tav tm="100000">
                                          <p:val>
                                            <p:strVal val="#ppt_y"/>
                                          </p:val>
                                        </p:tav>
                                      </p:tavLst>
                                    </p:anim>
                                  </p:childTnLst>
                                </p:cTn>
                              </p:par>
                              <p:par>
                                <p:cTn id="87" presetID="13" presetClass="entr" presetSubtype="16"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plus(in)">
                                      <p:cBhvr>
                                        <p:cTn id="89" dur="3000"/>
                                        <p:tgtEl>
                                          <p:spTgt spid="4"/>
                                        </p:tgtEl>
                                      </p:cBhvr>
                                    </p:animEffect>
                                  </p:childTnLst>
                                </p:cTn>
                              </p:par>
                              <p:par>
                                <p:cTn id="90" presetID="13" presetClass="entr" presetSubtype="16" fill="hold"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plus(in)">
                                      <p:cBhvr>
                                        <p:cTn id="92" dur="3000"/>
                                        <p:tgtEl>
                                          <p:spTgt spid="5"/>
                                        </p:tgtEl>
                                      </p:cBhvr>
                                    </p:animEffect>
                                  </p:childTnLst>
                                </p:cTn>
                              </p:par>
                              <p:par>
                                <p:cTn id="93" presetID="13" presetClass="entr" presetSubtype="16" fill="hold"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plus(in)">
                                      <p:cBhvr>
                                        <p:cTn id="95" dur="3000"/>
                                        <p:tgtEl>
                                          <p:spTgt spid="6"/>
                                        </p:tgtEl>
                                      </p:cBhvr>
                                    </p:animEffect>
                                  </p:childTnLst>
                                </p:cTn>
                              </p:par>
                              <p:par>
                                <p:cTn id="96" presetID="13" presetClass="entr" presetSubtype="16" fill="hold"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3000"/>
                                        <p:tgtEl>
                                          <p:spTgt spid="8"/>
                                        </p:tgtEl>
                                      </p:cBhvr>
                                    </p:animEffect>
                                  </p:childTnLst>
                                </p:cTn>
                              </p:par>
                              <p:par>
                                <p:cTn id="102" presetID="13" presetClass="entr" presetSubtype="16" fill="hold"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plus(in)">
                                      <p:cBhvr>
                                        <p:cTn id="104" dur="3000"/>
                                        <p:tgtEl>
                                          <p:spTgt spid="9"/>
                                        </p:tgtEl>
                                      </p:cBhvr>
                                    </p:animEffect>
                                  </p:childTnLst>
                                </p:cTn>
                              </p:par>
                              <p:par>
                                <p:cTn id="105" presetID="13" presetClass="entr" presetSubtype="16"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plus(in)">
                                      <p:cBhvr>
                                        <p:cTn id="107" dur="3000"/>
                                        <p:tgtEl>
                                          <p:spTgt spid="10"/>
                                        </p:tgtEl>
                                      </p:cBhvr>
                                    </p:animEffect>
                                  </p:childTnLst>
                                </p:cTn>
                              </p:par>
                              <p:par>
                                <p:cTn id="108" presetID="13" presetClass="entr" presetSubtype="16" fill="hold"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plus(in)">
                                      <p:cBhvr>
                                        <p:cTn id="110" dur="3000"/>
                                        <p:tgtEl>
                                          <p:spTgt spid="11"/>
                                        </p:tgtEl>
                                      </p:cBhvr>
                                    </p:animEffect>
                                  </p:childTnLst>
                                </p:cTn>
                              </p:par>
                              <p:par>
                                <p:cTn id="111" presetID="13" presetClass="entr" presetSubtype="16" fill="hold"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plus(in)">
                                      <p:cBhvr>
                                        <p:cTn id="113" dur="3000"/>
                                        <p:tgtEl>
                                          <p:spTgt spid="12"/>
                                        </p:tgtEl>
                                      </p:cBhvr>
                                    </p:animEffect>
                                  </p:childTnLst>
                                </p:cTn>
                              </p:par>
                              <p:par>
                                <p:cTn id="114" presetID="13" presetClass="entr" presetSubtype="16" fill="hold"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plus(in)">
                                      <p:cBhvr>
                                        <p:cTn id="116" dur="3000"/>
                                        <p:tgtEl>
                                          <p:spTgt spid="13"/>
                                        </p:tgtEl>
                                      </p:cBhvr>
                                    </p:animEffect>
                                  </p:childTnLst>
                                </p:cTn>
                              </p:par>
                              <p:par>
                                <p:cTn id="117" presetID="13" presetClass="entr" presetSubtype="16"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plus(in)">
                                      <p:cBhvr>
                                        <p:cTn id="119" dur="3000"/>
                                        <p:tgtEl>
                                          <p:spTgt spid="14"/>
                                        </p:tgtEl>
                                      </p:cBhvr>
                                    </p:animEffect>
                                  </p:childTnLst>
                                </p:cTn>
                              </p:par>
                              <p:par>
                                <p:cTn id="120" presetID="13" presetClass="entr" presetSubtype="16"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plus(in)">
                                      <p:cBhvr>
                                        <p:cTn id="122" dur="3000"/>
                                        <p:tgtEl>
                                          <p:spTgt spid="15"/>
                                        </p:tgtEl>
                                      </p:cBhvr>
                                    </p:animEffect>
                                  </p:childTnLst>
                                </p:cTn>
                              </p:par>
                              <p:par>
                                <p:cTn id="123" presetID="13" presetClass="entr" presetSubtype="16"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plus(in)">
                                      <p:cBhvr>
                                        <p:cTn id="125" dur="3000"/>
                                        <p:tgtEl>
                                          <p:spTgt spid="16"/>
                                        </p:tgtEl>
                                      </p:cBhvr>
                                    </p:animEffect>
                                  </p:childTnLst>
                                </p:cTn>
                              </p:par>
                              <p:par>
                                <p:cTn id="126" presetID="13" presetClass="entr" presetSubtype="16" fill="hold"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plus(in)">
                                      <p:cBhvr>
                                        <p:cTn id="128" dur="3000"/>
                                        <p:tgtEl>
                                          <p:spTgt spid="17"/>
                                        </p:tgtEl>
                                      </p:cBhvr>
                                    </p:animEffect>
                                  </p:childTnLst>
                                </p:cTn>
                              </p:par>
                              <p:par>
                                <p:cTn id="129" presetID="13" presetClass="entr" presetSubtype="16" fill="hold"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plus(in)">
                                      <p:cBhvr>
                                        <p:cTn id="131" dur="3000"/>
                                        <p:tgtEl>
                                          <p:spTgt spid="18"/>
                                        </p:tgtEl>
                                      </p:cBhvr>
                                    </p:animEffect>
                                  </p:childTnLst>
                                </p:cTn>
                              </p:par>
                              <p:par>
                                <p:cTn id="132" presetID="13" presetClass="entr" presetSubtype="16" fill="hold"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plus(in)">
                                      <p:cBhvr>
                                        <p:cTn id="134" dur="3000"/>
                                        <p:tgtEl>
                                          <p:spTgt spid="19"/>
                                        </p:tgtEl>
                                      </p:cBhvr>
                                    </p:animEffect>
                                  </p:childTnLst>
                                </p:cTn>
                              </p:par>
                              <p:par>
                                <p:cTn id="135" presetID="13" presetClass="entr" presetSubtype="16" fill="hold"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plus(in)">
                                      <p:cBhvr>
                                        <p:cTn id="137" dur="3000"/>
                                        <p:tgtEl>
                                          <p:spTgt spid="20"/>
                                        </p:tgtEl>
                                      </p:cBhvr>
                                    </p:animEffect>
                                  </p:childTnLst>
                                </p:cTn>
                              </p:par>
                              <p:par>
                                <p:cTn id="138" presetID="13" presetClass="entr" presetSubtype="16" fill="hold"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plus(in)">
                                      <p:cBhvr>
                                        <p:cTn id="140" dur="3000"/>
                                        <p:tgtEl>
                                          <p:spTgt spid="21"/>
                                        </p:tgtEl>
                                      </p:cBhvr>
                                    </p:animEffect>
                                  </p:childTnLst>
                                </p:cTn>
                              </p:par>
                              <p:par>
                                <p:cTn id="141" presetID="13" presetClass="entr" presetSubtype="16" fill="hold" nodeType="withEffect">
                                  <p:stCondLst>
                                    <p:cond delay="0"/>
                                  </p:stCondLst>
                                  <p:childTnLst>
                                    <p:set>
                                      <p:cBhvr>
                                        <p:cTn id="142" dur="1" fill="hold">
                                          <p:stCondLst>
                                            <p:cond delay="0"/>
                                          </p:stCondLst>
                                        </p:cTn>
                                        <p:tgtEl>
                                          <p:spTgt spid="22"/>
                                        </p:tgtEl>
                                        <p:attrNameLst>
                                          <p:attrName>style.visibility</p:attrName>
                                        </p:attrNameLst>
                                      </p:cBhvr>
                                      <p:to>
                                        <p:strVal val="visible"/>
                                      </p:to>
                                    </p:set>
                                    <p:animEffect transition="in" filter="plus(in)">
                                      <p:cBhvr>
                                        <p:cTn id="143" dur="3000"/>
                                        <p:tgtEl>
                                          <p:spTgt spid="22"/>
                                        </p:tgtEl>
                                      </p:cBhvr>
                                    </p:animEffect>
                                  </p:childTnLst>
                                </p:cTn>
                              </p:par>
                              <p:par>
                                <p:cTn id="144" presetID="13" presetClass="entr" presetSubtype="16"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plus(in)">
                                      <p:cBhvr>
                                        <p:cTn id="146" dur="3000"/>
                                        <p:tgtEl>
                                          <p:spTgt spid="23"/>
                                        </p:tgtEl>
                                      </p:cBhvr>
                                    </p:animEffect>
                                  </p:childTnLst>
                                </p:cTn>
                              </p:par>
                            </p:childTnLst>
                          </p:cTn>
                        </p:par>
                        <p:par>
                          <p:cTn id="147" fill="hold">
                            <p:stCondLst>
                              <p:cond delay="3000"/>
                            </p:stCondLst>
                            <p:childTnLst>
                              <p:par>
                                <p:cTn id="148" presetID="2" presetClass="exit" presetSubtype="8" fill="hold" nodeType="afterEffect">
                                  <p:stCondLst>
                                    <p:cond delay="0"/>
                                  </p:stCondLst>
                                  <p:childTnLst>
                                    <p:anim calcmode="lin" valueType="num">
                                      <p:cBhvr additive="base">
                                        <p:cTn id="149" dur="3000"/>
                                        <p:tgtEl>
                                          <p:spTgt spid="4"/>
                                        </p:tgtEl>
                                        <p:attrNameLst>
                                          <p:attrName>ppt_x</p:attrName>
                                        </p:attrNameLst>
                                      </p:cBhvr>
                                      <p:tavLst>
                                        <p:tav tm="0">
                                          <p:val>
                                            <p:strVal val="ppt_x"/>
                                          </p:val>
                                        </p:tav>
                                        <p:tav tm="100000">
                                          <p:val>
                                            <p:strVal val="0-ppt_w/2"/>
                                          </p:val>
                                        </p:tav>
                                      </p:tavLst>
                                    </p:anim>
                                    <p:anim calcmode="lin" valueType="num">
                                      <p:cBhvr additive="base">
                                        <p:cTn id="150" dur="3000"/>
                                        <p:tgtEl>
                                          <p:spTgt spid="4"/>
                                        </p:tgtEl>
                                        <p:attrNameLst>
                                          <p:attrName>ppt_y</p:attrName>
                                        </p:attrNameLst>
                                      </p:cBhvr>
                                      <p:tavLst>
                                        <p:tav tm="0">
                                          <p:val>
                                            <p:strVal val="ppt_y"/>
                                          </p:val>
                                        </p:tav>
                                        <p:tav tm="100000">
                                          <p:val>
                                            <p:strVal val="ppt_y"/>
                                          </p:val>
                                        </p:tav>
                                      </p:tavLst>
                                    </p:anim>
                                    <p:set>
                                      <p:cBhvr>
                                        <p:cTn id="151" dur="1" fill="hold">
                                          <p:stCondLst>
                                            <p:cond delay="2999"/>
                                          </p:stCondLst>
                                        </p:cTn>
                                        <p:tgtEl>
                                          <p:spTgt spid="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8" fill="hold" nodeType="withEffect">
                                  <p:stCondLst>
                                    <p:cond delay="0"/>
                                  </p:stCondLst>
                                  <p:childTnLst>
                                    <p:anim calcmode="lin" valueType="num">
                                      <p:cBhvr additive="base">
                                        <p:cTn id="225" dur="3000"/>
                                        <p:tgtEl>
                                          <p:spTgt spid="23"/>
                                        </p:tgtEl>
                                        <p:attrNameLst>
                                          <p:attrName>ppt_x</p:attrName>
                                        </p:attrNameLst>
                                      </p:cBhvr>
                                      <p:tavLst>
                                        <p:tav tm="0">
                                          <p:val>
                                            <p:strVal val="ppt_x"/>
                                          </p:val>
                                        </p:tav>
                                        <p:tav tm="100000">
                                          <p:val>
                                            <p:strVal val="0-ppt_w/2"/>
                                          </p:val>
                                        </p:tav>
                                      </p:tavLst>
                                    </p:anim>
                                    <p:anim calcmode="lin" valueType="num">
                                      <p:cBhvr additive="base">
                                        <p:cTn id="226" dur="3000"/>
                                        <p:tgtEl>
                                          <p:spTgt spid="23"/>
                                        </p:tgtEl>
                                        <p:attrNameLst>
                                          <p:attrName>ppt_y</p:attrName>
                                        </p:attrNameLst>
                                      </p:cBhvr>
                                      <p:tavLst>
                                        <p:tav tm="0">
                                          <p:val>
                                            <p:strVal val="ppt_y"/>
                                          </p:val>
                                        </p:tav>
                                        <p:tav tm="100000">
                                          <p:val>
                                            <p:strVal val="ppt_y"/>
                                          </p:val>
                                        </p:tav>
                                      </p:tavLst>
                                    </p:anim>
                                    <p:set>
                                      <p:cBhvr>
                                        <p:cTn id="227" dur="1" fill="hold">
                                          <p:stCondLst>
                                            <p:cond delay="2999"/>
                                          </p:stCondLst>
                                        </p:cTn>
                                        <p:tgtEl>
                                          <p:spTgt spid="23"/>
                                        </p:tgtEl>
                                        <p:attrNameLst>
                                          <p:attrName>style.visibility</p:attrName>
                                        </p:attrNameLst>
                                      </p:cBhvr>
                                      <p:to>
                                        <p:strVal val="hidden"/>
                                      </p:to>
                                    </p:set>
                                  </p:childTnLst>
                                </p:cTn>
                              </p:par>
                              <p:par>
                                <p:cTn id="228" presetID="13" presetClass="exit" presetSubtype="32" fill="hold" nodeType="withEffect">
                                  <p:stCondLst>
                                    <p:cond delay="0"/>
                                  </p:stCondLst>
                                  <p:childTnLst>
                                    <p:animEffect transition="out" filter="plus(out)">
                                      <p:cBhvr>
                                        <p:cTn id="229" dur="3000"/>
                                        <p:tgtEl>
                                          <p:spTgt spid="4"/>
                                        </p:tgtEl>
                                      </p:cBhvr>
                                    </p:animEffect>
                                    <p:set>
                                      <p:cBhvr>
                                        <p:cTn id="230" dur="1" fill="hold">
                                          <p:stCondLst>
                                            <p:cond delay="2999"/>
                                          </p:stCondLst>
                                        </p:cTn>
                                        <p:tgtEl>
                                          <p:spTgt spid="4"/>
                                        </p:tgtEl>
                                        <p:attrNameLst>
                                          <p:attrName>style.visibility</p:attrName>
                                        </p:attrNameLst>
                                      </p:cBhvr>
                                      <p:to>
                                        <p:strVal val="hidden"/>
                                      </p:to>
                                    </p:set>
                                  </p:childTnLst>
                                </p:cTn>
                              </p:par>
                              <p:par>
                                <p:cTn id="231" presetID="13" presetClass="exit" presetSubtype="32" fill="hold" nodeType="withEffect">
                                  <p:stCondLst>
                                    <p:cond delay="0"/>
                                  </p:stCondLst>
                                  <p:childTnLst>
                                    <p:animEffect transition="out" filter="plus(out)">
                                      <p:cBhvr>
                                        <p:cTn id="232" dur="3000"/>
                                        <p:tgtEl>
                                          <p:spTgt spid="5"/>
                                        </p:tgtEl>
                                      </p:cBhvr>
                                    </p:animEffect>
                                    <p:set>
                                      <p:cBhvr>
                                        <p:cTn id="233" dur="1" fill="hold">
                                          <p:stCondLst>
                                            <p:cond delay="2999"/>
                                          </p:stCondLst>
                                        </p:cTn>
                                        <p:tgtEl>
                                          <p:spTgt spid="5"/>
                                        </p:tgtEl>
                                        <p:attrNameLst>
                                          <p:attrName>style.visibility</p:attrName>
                                        </p:attrNameLst>
                                      </p:cBhvr>
                                      <p:to>
                                        <p:strVal val="hidden"/>
                                      </p:to>
                                    </p:set>
                                  </p:childTnLst>
                                </p:cTn>
                              </p:par>
                              <p:par>
                                <p:cTn id="234" presetID="13" presetClass="exit" presetSubtype="32" fill="hold" nodeType="withEffect">
                                  <p:stCondLst>
                                    <p:cond delay="0"/>
                                  </p:stCondLst>
                                  <p:childTnLst>
                                    <p:animEffect transition="out" filter="plus(out)">
                                      <p:cBhvr>
                                        <p:cTn id="235" dur="3000"/>
                                        <p:tgtEl>
                                          <p:spTgt spid="6"/>
                                        </p:tgtEl>
                                      </p:cBhvr>
                                    </p:animEffect>
                                    <p:set>
                                      <p:cBhvr>
                                        <p:cTn id="236" dur="1" fill="hold">
                                          <p:stCondLst>
                                            <p:cond delay="2999"/>
                                          </p:stCondLst>
                                        </p:cTn>
                                        <p:tgtEl>
                                          <p:spTgt spid="6"/>
                                        </p:tgtEl>
                                        <p:attrNameLst>
                                          <p:attrName>style.visibility</p:attrName>
                                        </p:attrNameLst>
                                      </p:cBhvr>
                                      <p:to>
                                        <p:strVal val="hidden"/>
                                      </p:to>
                                    </p:set>
                                  </p:childTnLst>
                                </p:cTn>
                              </p:par>
                              <p:par>
                                <p:cTn id="237" presetID="13" presetClass="exit" presetSubtype="32" fill="hold" nodeType="withEffect">
                                  <p:stCondLst>
                                    <p:cond delay="0"/>
                                  </p:stCondLst>
                                  <p:childTnLst>
                                    <p:animEffect transition="out" filter="plus(out)">
                                      <p:cBhvr>
                                        <p:cTn id="238" dur="3000"/>
                                        <p:tgtEl>
                                          <p:spTgt spid="7"/>
                                        </p:tgtEl>
                                      </p:cBhvr>
                                    </p:animEffect>
                                    <p:set>
                                      <p:cBhvr>
                                        <p:cTn id="239" dur="1" fill="hold">
                                          <p:stCondLst>
                                            <p:cond delay="2999"/>
                                          </p:stCondLst>
                                        </p:cTn>
                                        <p:tgtEl>
                                          <p:spTgt spid="7"/>
                                        </p:tgtEl>
                                        <p:attrNameLst>
                                          <p:attrName>style.visibility</p:attrName>
                                        </p:attrNameLst>
                                      </p:cBhvr>
                                      <p:to>
                                        <p:strVal val="hidden"/>
                                      </p:to>
                                    </p:set>
                                  </p:childTnLst>
                                </p:cTn>
                              </p:par>
                              <p:par>
                                <p:cTn id="240" presetID="13" presetClass="exit" presetSubtype="32" fill="hold" nodeType="withEffect">
                                  <p:stCondLst>
                                    <p:cond delay="0"/>
                                  </p:stCondLst>
                                  <p:childTnLst>
                                    <p:animEffect transition="out" filter="plus(out)">
                                      <p:cBhvr>
                                        <p:cTn id="241" dur="3000"/>
                                        <p:tgtEl>
                                          <p:spTgt spid="8"/>
                                        </p:tgtEl>
                                      </p:cBhvr>
                                    </p:animEffect>
                                    <p:set>
                                      <p:cBhvr>
                                        <p:cTn id="242" dur="1" fill="hold">
                                          <p:stCondLst>
                                            <p:cond delay="2999"/>
                                          </p:stCondLst>
                                        </p:cTn>
                                        <p:tgtEl>
                                          <p:spTgt spid="8"/>
                                        </p:tgtEl>
                                        <p:attrNameLst>
                                          <p:attrName>style.visibility</p:attrName>
                                        </p:attrNameLst>
                                      </p:cBhvr>
                                      <p:to>
                                        <p:strVal val="hidden"/>
                                      </p:to>
                                    </p:set>
                                  </p:childTnLst>
                                </p:cTn>
                              </p:par>
                              <p:par>
                                <p:cTn id="243" presetID="13" presetClass="exit" presetSubtype="32" fill="hold" nodeType="withEffect">
                                  <p:stCondLst>
                                    <p:cond delay="0"/>
                                  </p:stCondLst>
                                  <p:childTnLst>
                                    <p:animEffect transition="out" filter="plus(out)">
                                      <p:cBhvr>
                                        <p:cTn id="244" dur="3000"/>
                                        <p:tgtEl>
                                          <p:spTgt spid="9"/>
                                        </p:tgtEl>
                                      </p:cBhvr>
                                    </p:animEffect>
                                    <p:set>
                                      <p:cBhvr>
                                        <p:cTn id="245" dur="1" fill="hold">
                                          <p:stCondLst>
                                            <p:cond delay="2999"/>
                                          </p:stCondLst>
                                        </p:cTn>
                                        <p:tgtEl>
                                          <p:spTgt spid="9"/>
                                        </p:tgtEl>
                                        <p:attrNameLst>
                                          <p:attrName>style.visibility</p:attrName>
                                        </p:attrNameLst>
                                      </p:cBhvr>
                                      <p:to>
                                        <p:strVal val="hidden"/>
                                      </p:to>
                                    </p:set>
                                  </p:childTnLst>
                                </p:cTn>
                              </p:par>
                              <p:par>
                                <p:cTn id="246" presetID="13" presetClass="exit" presetSubtype="32" fill="hold" nodeType="withEffect">
                                  <p:stCondLst>
                                    <p:cond delay="0"/>
                                  </p:stCondLst>
                                  <p:childTnLst>
                                    <p:animEffect transition="out" filter="plus(out)">
                                      <p:cBhvr>
                                        <p:cTn id="247" dur="3000"/>
                                        <p:tgtEl>
                                          <p:spTgt spid="10"/>
                                        </p:tgtEl>
                                      </p:cBhvr>
                                    </p:animEffect>
                                    <p:set>
                                      <p:cBhvr>
                                        <p:cTn id="248" dur="1" fill="hold">
                                          <p:stCondLst>
                                            <p:cond delay="2999"/>
                                          </p:stCondLst>
                                        </p:cTn>
                                        <p:tgtEl>
                                          <p:spTgt spid="10"/>
                                        </p:tgtEl>
                                        <p:attrNameLst>
                                          <p:attrName>style.visibility</p:attrName>
                                        </p:attrNameLst>
                                      </p:cBhvr>
                                      <p:to>
                                        <p:strVal val="hidden"/>
                                      </p:to>
                                    </p:set>
                                  </p:childTnLst>
                                </p:cTn>
                              </p:par>
                              <p:par>
                                <p:cTn id="249" presetID="13" presetClass="exit" presetSubtype="32" fill="hold" nodeType="withEffect">
                                  <p:stCondLst>
                                    <p:cond delay="0"/>
                                  </p:stCondLst>
                                  <p:childTnLst>
                                    <p:animEffect transition="out" filter="plus(out)">
                                      <p:cBhvr>
                                        <p:cTn id="250" dur="3000"/>
                                        <p:tgtEl>
                                          <p:spTgt spid="11"/>
                                        </p:tgtEl>
                                      </p:cBhvr>
                                    </p:animEffect>
                                    <p:set>
                                      <p:cBhvr>
                                        <p:cTn id="251" dur="1" fill="hold">
                                          <p:stCondLst>
                                            <p:cond delay="2999"/>
                                          </p:stCondLst>
                                        </p:cTn>
                                        <p:tgtEl>
                                          <p:spTgt spid="11"/>
                                        </p:tgtEl>
                                        <p:attrNameLst>
                                          <p:attrName>style.visibility</p:attrName>
                                        </p:attrNameLst>
                                      </p:cBhvr>
                                      <p:to>
                                        <p:strVal val="hidden"/>
                                      </p:to>
                                    </p:set>
                                  </p:childTnLst>
                                </p:cTn>
                              </p:par>
                              <p:par>
                                <p:cTn id="252" presetID="13" presetClass="exit" presetSubtype="32" fill="hold" nodeType="withEffect">
                                  <p:stCondLst>
                                    <p:cond delay="0"/>
                                  </p:stCondLst>
                                  <p:childTnLst>
                                    <p:animEffect transition="out" filter="plus(out)">
                                      <p:cBhvr>
                                        <p:cTn id="253" dur="3000"/>
                                        <p:tgtEl>
                                          <p:spTgt spid="12"/>
                                        </p:tgtEl>
                                      </p:cBhvr>
                                    </p:animEffect>
                                    <p:set>
                                      <p:cBhvr>
                                        <p:cTn id="254" dur="1" fill="hold">
                                          <p:stCondLst>
                                            <p:cond delay="2999"/>
                                          </p:stCondLst>
                                        </p:cTn>
                                        <p:tgtEl>
                                          <p:spTgt spid="12"/>
                                        </p:tgtEl>
                                        <p:attrNameLst>
                                          <p:attrName>style.visibility</p:attrName>
                                        </p:attrNameLst>
                                      </p:cBhvr>
                                      <p:to>
                                        <p:strVal val="hidden"/>
                                      </p:to>
                                    </p:set>
                                  </p:childTnLst>
                                </p:cTn>
                              </p:par>
                              <p:par>
                                <p:cTn id="255" presetID="13" presetClass="exit" presetSubtype="32" fill="hold" nodeType="withEffect">
                                  <p:stCondLst>
                                    <p:cond delay="0"/>
                                  </p:stCondLst>
                                  <p:childTnLst>
                                    <p:animEffect transition="out" filter="plus(out)">
                                      <p:cBhvr>
                                        <p:cTn id="256" dur="3000"/>
                                        <p:tgtEl>
                                          <p:spTgt spid="13"/>
                                        </p:tgtEl>
                                      </p:cBhvr>
                                    </p:animEffect>
                                    <p:set>
                                      <p:cBhvr>
                                        <p:cTn id="257" dur="1" fill="hold">
                                          <p:stCondLst>
                                            <p:cond delay="2999"/>
                                          </p:stCondLst>
                                        </p:cTn>
                                        <p:tgtEl>
                                          <p:spTgt spid="13"/>
                                        </p:tgtEl>
                                        <p:attrNameLst>
                                          <p:attrName>style.visibility</p:attrName>
                                        </p:attrNameLst>
                                      </p:cBhvr>
                                      <p:to>
                                        <p:strVal val="hidden"/>
                                      </p:to>
                                    </p:set>
                                  </p:childTnLst>
                                </p:cTn>
                              </p:par>
                              <p:par>
                                <p:cTn id="258" presetID="13" presetClass="exit" presetSubtype="32" fill="hold" nodeType="withEffect">
                                  <p:stCondLst>
                                    <p:cond delay="0"/>
                                  </p:stCondLst>
                                  <p:childTnLst>
                                    <p:animEffect transition="out" filter="plus(out)">
                                      <p:cBhvr>
                                        <p:cTn id="259" dur="3000"/>
                                        <p:tgtEl>
                                          <p:spTgt spid="14"/>
                                        </p:tgtEl>
                                      </p:cBhvr>
                                    </p:animEffect>
                                    <p:set>
                                      <p:cBhvr>
                                        <p:cTn id="260" dur="1" fill="hold">
                                          <p:stCondLst>
                                            <p:cond delay="2999"/>
                                          </p:stCondLst>
                                        </p:cTn>
                                        <p:tgtEl>
                                          <p:spTgt spid="14"/>
                                        </p:tgtEl>
                                        <p:attrNameLst>
                                          <p:attrName>style.visibility</p:attrName>
                                        </p:attrNameLst>
                                      </p:cBhvr>
                                      <p:to>
                                        <p:strVal val="hidden"/>
                                      </p:to>
                                    </p:set>
                                  </p:childTnLst>
                                </p:cTn>
                              </p:par>
                              <p:par>
                                <p:cTn id="261" presetID="13" presetClass="exit" presetSubtype="32" fill="hold" nodeType="withEffect">
                                  <p:stCondLst>
                                    <p:cond delay="0"/>
                                  </p:stCondLst>
                                  <p:childTnLst>
                                    <p:animEffect transition="out" filter="plus(out)">
                                      <p:cBhvr>
                                        <p:cTn id="262" dur="3000"/>
                                        <p:tgtEl>
                                          <p:spTgt spid="15"/>
                                        </p:tgtEl>
                                      </p:cBhvr>
                                    </p:animEffect>
                                    <p:set>
                                      <p:cBhvr>
                                        <p:cTn id="263" dur="1" fill="hold">
                                          <p:stCondLst>
                                            <p:cond delay="2999"/>
                                          </p:stCondLst>
                                        </p:cTn>
                                        <p:tgtEl>
                                          <p:spTgt spid="15"/>
                                        </p:tgtEl>
                                        <p:attrNameLst>
                                          <p:attrName>style.visibility</p:attrName>
                                        </p:attrNameLst>
                                      </p:cBhvr>
                                      <p:to>
                                        <p:strVal val="hidden"/>
                                      </p:to>
                                    </p:set>
                                  </p:childTnLst>
                                </p:cTn>
                              </p:par>
                              <p:par>
                                <p:cTn id="264" presetID="13" presetClass="exit" presetSubtype="32" fill="hold" nodeType="withEffect">
                                  <p:stCondLst>
                                    <p:cond delay="0"/>
                                  </p:stCondLst>
                                  <p:childTnLst>
                                    <p:animEffect transition="out" filter="plus(out)">
                                      <p:cBhvr>
                                        <p:cTn id="265" dur="3000"/>
                                        <p:tgtEl>
                                          <p:spTgt spid="16"/>
                                        </p:tgtEl>
                                      </p:cBhvr>
                                    </p:animEffect>
                                    <p:set>
                                      <p:cBhvr>
                                        <p:cTn id="266" dur="1" fill="hold">
                                          <p:stCondLst>
                                            <p:cond delay="2999"/>
                                          </p:stCondLst>
                                        </p:cTn>
                                        <p:tgtEl>
                                          <p:spTgt spid="16"/>
                                        </p:tgtEl>
                                        <p:attrNameLst>
                                          <p:attrName>style.visibility</p:attrName>
                                        </p:attrNameLst>
                                      </p:cBhvr>
                                      <p:to>
                                        <p:strVal val="hidden"/>
                                      </p:to>
                                    </p:set>
                                  </p:childTnLst>
                                </p:cTn>
                              </p:par>
                              <p:par>
                                <p:cTn id="267" presetID="13" presetClass="exit" presetSubtype="32" fill="hold" nodeType="withEffect">
                                  <p:stCondLst>
                                    <p:cond delay="0"/>
                                  </p:stCondLst>
                                  <p:childTnLst>
                                    <p:animEffect transition="out" filter="plus(out)">
                                      <p:cBhvr>
                                        <p:cTn id="268" dur="3000"/>
                                        <p:tgtEl>
                                          <p:spTgt spid="17"/>
                                        </p:tgtEl>
                                      </p:cBhvr>
                                    </p:animEffect>
                                    <p:set>
                                      <p:cBhvr>
                                        <p:cTn id="269" dur="1" fill="hold">
                                          <p:stCondLst>
                                            <p:cond delay="2999"/>
                                          </p:stCondLst>
                                        </p:cTn>
                                        <p:tgtEl>
                                          <p:spTgt spid="17"/>
                                        </p:tgtEl>
                                        <p:attrNameLst>
                                          <p:attrName>style.visibility</p:attrName>
                                        </p:attrNameLst>
                                      </p:cBhvr>
                                      <p:to>
                                        <p:strVal val="hidden"/>
                                      </p:to>
                                    </p:set>
                                  </p:childTnLst>
                                </p:cTn>
                              </p:par>
                              <p:par>
                                <p:cTn id="270" presetID="13" presetClass="exit" presetSubtype="32" fill="hold" nodeType="withEffect">
                                  <p:stCondLst>
                                    <p:cond delay="0"/>
                                  </p:stCondLst>
                                  <p:childTnLst>
                                    <p:animEffect transition="out" filter="plus(out)">
                                      <p:cBhvr>
                                        <p:cTn id="271" dur="3000"/>
                                        <p:tgtEl>
                                          <p:spTgt spid="18"/>
                                        </p:tgtEl>
                                      </p:cBhvr>
                                    </p:animEffect>
                                    <p:set>
                                      <p:cBhvr>
                                        <p:cTn id="272" dur="1" fill="hold">
                                          <p:stCondLst>
                                            <p:cond delay="2999"/>
                                          </p:stCondLst>
                                        </p:cTn>
                                        <p:tgtEl>
                                          <p:spTgt spid="18"/>
                                        </p:tgtEl>
                                        <p:attrNameLst>
                                          <p:attrName>style.visibility</p:attrName>
                                        </p:attrNameLst>
                                      </p:cBhvr>
                                      <p:to>
                                        <p:strVal val="hidden"/>
                                      </p:to>
                                    </p:set>
                                  </p:childTnLst>
                                </p:cTn>
                              </p:par>
                              <p:par>
                                <p:cTn id="273" presetID="13" presetClass="exit" presetSubtype="32" fill="hold" nodeType="withEffect">
                                  <p:stCondLst>
                                    <p:cond delay="0"/>
                                  </p:stCondLst>
                                  <p:childTnLst>
                                    <p:animEffect transition="out" filter="plus(out)">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13" presetClass="exit" presetSubtype="32" fill="hold" nodeType="withEffect">
                                  <p:stCondLst>
                                    <p:cond delay="0"/>
                                  </p:stCondLst>
                                  <p:childTnLst>
                                    <p:animEffect transition="out" filter="plus(out)">
                                      <p:cBhvr>
                                        <p:cTn id="277" dur="3000"/>
                                        <p:tgtEl>
                                          <p:spTgt spid="20"/>
                                        </p:tgtEl>
                                      </p:cBhvr>
                                    </p:animEffect>
                                    <p:set>
                                      <p:cBhvr>
                                        <p:cTn id="278" dur="1" fill="hold">
                                          <p:stCondLst>
                                            <p:cond delay="2999"/>
                                          </p:stCondLst>
                                        </p:cTn>
                                        <p:tgtEl>
                                          <p:spTgt spid="20"/>
                                        </p:tgtEl>
                                        <p:attrNameLst>
                                          <p:attrName>style.visibility</p:attrName>
                                        </p:attrNameLst>
                                      </p:cBhvr>
                                      <p:to>
                                        <p:strVal val="hidden"/>
                                      </p:to>
                                    </p:set>
                                  </p:childTnLst>
                                </p:cTn>
                              </p:par>
                              <p:par>
                                <p:cTn id="279" presetID="13" presetClass="exit" presetSubtype="32" fill="hold" nodeType="withEffect">
                                  <p:stCondLst>
                                    <p:cond delay="0"/>
                                  </p:stCondLst>
                                  <p:childTnLst>
                                    <p:animEffect transition="out" filter="plus(out)">
                                      <p:cBhvr>
                                        <p:cTn id="280" dur="3000"/>
                                        <p:tgtEl>
                                          <p:spTgt spid="21"/>
                                        </p:tgtEl>
                                      </p:cBhvr>
                                    </p:animEffect>
                                    <p:set>
                                      <p:cBhvr>
                                        <p:cTn id="281" dur="1" fill="hold">
                                          <p:stCondLst>
                                            <p:cond delay="2999"/>
                                          </p:stCondLst>
                                        </p:cTn>
                                        <p:tgtEl>
                                          <p:spTgt spid="21"/>
                                        </p:tgtEl>
                                        <p:attrNameLst>
                                          <p:attrName>style.visibility</p:attrName>
                                        </p:attrNameLst>
                                      </p:cBhvr>
                                      <p:to>
                                        <p:strVal val="hidden"/>
                                      </p:to>
                                    </p:set>
                                  </p:childTnLst>
                                </p:cTn>
                              </p:par>
                              <p:par>
                                <p:cTn id="282" presetID="13" presetClass="exit" presetSubtype="32" fill="hold" nodeType="withEffect">
                                  <p:stCondLst>
                                    <p:cond delay="0"/>
                                  </p:stCondLst>
                                  <p:childTnLst>
                                    <p:animEffect transition="out" filter="plus(out)">
                                      <p:cBhvr>
                                        <p:cTn id="283" dur="3000"/>
                                        <p:tgtEl>
                                          <p:spTgt spid="22"/>
                                        </p:tgtEl>
                                      </p:cBhvr>
                                    </p:animEffect>
                                    <p:set>
                                      <p:cBhvr>
                                        <p:cTn id="284" dur="1" fill="hold">
                                          <p:stCondLst>
                                            <p:cond delay="2999"/>
                                          </p:stCondLst>
                                        </p:cTn>
                                        <p:tgtEl>
                                          <p:spTgt spid="22"/>
                                        </p:tgtEl>
                                        <p:attrNameLst>
                                          <p:attrName>style.visibility</p:attrName>
                                        </p:attrNameLst>
                                      </p:cBhvr>
                                      <p:to>
                                        <p:strVal val="hidden"/>
                                      </p:to>
                                    </p:set>
                                  </p:childTnLst>
                                </p:cTn>
                              </p:par>
                              <p:par>
                                <p:cTn id="285" presetID="13" presetClass="exit" presetSubtype="32" fill="hold" nodeType="withEffect">
                                  <p:stCondLst>
                                    <p:cond delay="0"/>
                                  </p:stCondLst>
                                  <p:childTnLst>
                                    <p:animEffect transition="out" filter="plus(out)">
                                      <p:cBhvr>
                                        <p:cTn id="286" dur="3000"/>
                                        <p:tgtEl>
                                          <p:spTgt spid="23"/>
                                        </p:tgtEl>
                                      </p:cBhvr>
                                    </p:animEffect>
                                    <p:set>
                                      <p:cBhvr>
                                        <p:cTn id="287" dur="1" fill="hold">
                                          <p:stCondLst>
                                            <p:cond delay="2999"/>
                                          </p:stCondLst>
                                        </p:cTn>
                                        <p:tgtEl>
                                          <p:spTgt spid="23"/>
                                        </p:tgtEl>
                                        <p:attrNameLst>
                                          <p:attrName>style.visibility</p:attrName>
                                        </p:attrNameLst>
                                      </p:cBhvr>
                                      <p:to>
                                        <p:strVal val="hidden"/>
                                      </p:to>
                                    </p:set>
                                  </p:childTnLst>
                                </p:cTn>
                              </p:par>
                              <p:par>
                                <p:cTn id="288" presetID="17"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3000" fill="hold"/>
                                        <p:tgtEl>
                                          <p:spTgt spid="2"/>
                                        </p:tgtEl>
                                        <p:attrNameLst>
                                          <p:attrName>ppt_x</p:attrName>
                                        </p:attrNameLst>
                                      </p:cBhvr>
                                      <p:tavLst>
                                        <p:tav tm="0">
                                          <p:val>
                                            <p:strVal val="#ppt_x+#ppt_w/2"/>
                                          </p:val>
                                        </p:tav>
                                        <p:tav tm="100000">
                                          <p:val>
                                            <p:strVal val="#ppt_x"/>
                                          </p:val>
                                        </p:tav>
                                      </p:tavLst>
                                    </p:anim>
                                    <p:anim calcmode="lin" valueType="num">
                                      <p:cBhvr>
                                        <p:cTn id="291" dur="3000" fill="hold"/>
                                        <p:tgtEl>
                                          <p:spTgt spid="2"/>
                                        </p:tgtEl>
                                        <p:attrNameLst>
                                          <p:attrName>ppt_y</p:attrName>
                                        </p:attrNameLst>
                                      </p:cBhvr>
                                      <p:tavLst>
                                        <p:tav tm="0">
                                          <p:val>
                                            <p:strVal val="#ppt_y"/>
                                          </p:val>
                                        </p:tav>
                                        <p:tav tm="100000">
                                          <p:val>
                                            <p:strVal val="#ppt_y"/>
                                          </p:val>
                                        </p:tav>
                                      </p:tavLst>
                                    </p:anim>
                                    <p:anim calcmode="lin" valueType="num">
                                      <p:cBhvr>
                                        <p:cTn id="292" dur="3000" fill="hold"/>
                                        <p:tgtEl>
                                          <p:spTgt spid="2"/>
                                        </p:tgtEl>
                                        <p:attrNameLst>
                                          <p:attrName>ppt_w</p:attrName>
                                        </p:attrNameLst>
                                      </p:cBhvr>
                                      <p:tavLst>
                                        <p:tav tm="0">
                                          <p:val>
                                            <p:fltVal val="0"/>
                                          </p:val>
                                        </p:tav>
                                        <p:tav tm="100000">
                                          <p:val>
                                            <p:strVal val="#ppt_w"/>
                                          </p:val>
                                        </p:tav>
                                      </p:tavLst>
                                    </p:anim>
                                    <p:anim calcmode="lin" valueType="num">
                                      <p:cBhvr>
                                        <p:cTn id="29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65649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6833592" flipV="1">
            <a:off x="-687536" y="1364168"/>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5698763">
            <a:off x="-730765" y="2859481"/>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6833592" flipV="1">
            <a:off x="26844" y="1364168"/>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833592" flipV="1">
            <a:off x="812663" y="1364168"/>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833592" flipV="1">
            <a:off x="1598481" y="1292731"/>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833592" flipV="1">
            <a:off x="2384299"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833592" flipV="1">
            <a:off x="3170116"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833592" flipV="1">
            <a:off x="3955935"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833592" flipV="1">
            <a:off x="4741754"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833592" flipV="1">
            <a:off x="5456132"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833592" flipV="1">
            <a:off x="6241951"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833592" flipV="1">
            <a:off x="6956330"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833592" flipV="1">
            <a:off x="7670710" y="1292730"/>
            <a:ext cx="2075635" cy="907109"/>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5698763">
            <a:off x="55053" y="2859483"/>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5698763">
            <a:off x="840870" y="2859483"/>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Onda"/>
          <p:cNvSpPr/>
          <p:nvPr/>
        </p:nvSpPr>
        <p:spPr>
          <a:xfrm rot="15698763">
            <a:off x="1626689"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5698763">
            <a:off x="2412508"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5698763">
            <a:off x="3198324"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5698763">
            <a:off x="3984142"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5698763">
            <a:off x="4769961"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5698763">
            <a:off x="5555779"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5698763">
            <a:off x="6341597"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5698763">
            <a:off x="7055977"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5698763">
            <a:off x="7770356" y="2788045"/>
            <a:ext cx="2075635" cy="893592"/>
          </a:xfrm>
          <a:prstGeom prst="wave">
            <a:avLst>
              <a:gd name="adj1" fmla="val 20000"/>
              <a:gd name="adj2" fmla="val -8965"/>
            </a:avLst>
          </a:prstGeom>
          <a:blipFill>
            <a:blip r:embed="rId3">
              <a:lum bright="-40000"/>
            </a:blip>
            <a:stretch>
              <a:fillRect/>
            </a:stretch>
          </a:blipFill>
          <a:ln>
            <a:no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fmla="#ppt_w*sin(2.5*pi*$)">
                                          <p:val>
                                            <p:fltVal val="0"/>
                                          </p:val>
                                        </p:tav>
                                        <p:tav tm="100000">
                                          <p:val>
                                            <p:fltVal val="1"/>
                                          </p:val>
                                        </p:tav>
                                      </p:tavLst>
                                    </p:anim>
                                    <p:anim calcmode="lin" valueType="num">
                                      <p:cBhvr>
                                        <p:cTn id="106" dur="2000" fill="hold"/>
                                        <p:tgtEl>
                                          <p:spTgt spid="3"/>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2000" fill="hold"/>
                                        <p:tgtEl>
                                          <p:spTgt spid="4"/>
                                        </p:tgtEl>
                                        <p:attrNameLst>
                                          <p:attrName>ppt_w</p:attrName>
                                        </p:attrNameLst>
                                      </p:cBhvr>
                                      <p:tavLst>
                                        <p:tav tm="0" fmla="#ppt_w*sin(2.5*pi*$)">
                                          <p:val>
                                            <p:fltVal val="0"/>
                                          </p:val>
                                        </p:tav>
                                        <p:tav tm="100000">
                                          <p:val>
                                            <p:fltVal val="1"/>
                                          </p:val>
                                        </p:tav>
                                      </p:tavLst>
                                    </p:anim>
                                    <p:anim calcmode="lin" valueType="num">
                                      <p:cBhvr>
                                        <p:cTn id="110" dur="2000" fill="hold"/>
                                        <p:tgtEl>
                                          <p:spTgt spid="4"/>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2000" fill="hold"/>
                                        <p:tgtEl>
                                          <p:spTgt spid="5"/>
                                        </p:tgtEl>
                                        <p:attrNameLst>
                                          <p:attrName>ppt_w</p:attrName>
                                        </p:attrNameLst>
                                      </p:cBhvr>
                                      <p:tavLst>
                                        <p:tav tm="0" fmla="#ppt_w*sin(2.5*pi*$)">
                                          <p:val>
                                            <p:fltVal val="0"/>
                                          </p:val>
                                        </p:tav>
                                        <p:tav tm="100000">
                                          <p:val>
                                            <p:fltVal val="1"/>
                                          </p:val>
                                        </p:tav>
                                      </p:tavLst>
                                    </p:anim>
                                    <p:anim calcmode="lin" valueType="num">
                                      <p:cBhvr>
                                        <p:cTn id="114" dur="2000" fill="hold"/>
                                        <p:tgtEl>
                                          <p:spTgt spid="5"/>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p:cTn id="117" dur="2000" fill="hold"/>
                                        <p:tgtEl>
                                          <p:spTgt spid="6"/>
                                        </p:tgtEl>
                                        <p:attrNameLst>
                                          <p:attrName>ppt_w</p:attrName>
                                        </p:attrNameLst>
                                      </p:cBhvr>
                                      <p:tavLst>
                                        <p:tav tm="0" fmla="#ppt_w*sin(2.5*pi*$)">
                                          <p:val>
                                            <p:fltVal val="0"/>
                                          </p:val>
                                        </p:tav>
                                        <p:tav tm="100000">
                                          <p:val>
                                            <p:fltVal val="1"/>
                                          </p:val>
                                        </p:tav>
                                      </p:tavLst>
                                    </p:anim>
                                    <p:anim calcmode="lin" valueType="num">
                                      <p:cBhvr>
                                        <p:cTn id="118" dur="2000" fill="hold"/>
                                        <p:tgtEl>
                                          <p:spTgt spid="6"/>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2000" fill="hold"/>
                                        <p:tgtEl>
                                          <p:spTgt spid="7"/>
                                        </p:tgtEl>
                                        <p:attrNameLst>
                                          <p:attrName>ppt_w</p:attrName>
                                        </p:attrNameLst>
                                      </p:cBhvr>
                                      <p:tavLst>
                                        <p:tav tm="0" fmla="#ppt_w*sin(2.5*pi*$)">
                                          <p:val>
                                            <p:fltVal val="0"/>
                                          </p:val>
                                        </p:tav>
                                        <p:tav tm="100000">
                                          <p:val>
                                            <p:fltVal val="1"/>
                                          </p:val>
                                        </p:tav>
                                      </p:tavLst>
                                    </p:anim>
                                    <p:anim calcmode="lin" valueType="num">
                                      <p:cBhvr>
                                        <p:cTn id="122" dur="2000" fill="hold"/>
                                        <p:tgtEl>
                                          <p:spTgt spid="7"/>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fmla="#ppt_w*sin(2.5*pi*$)">
                                          <p:val>
                                            <p:fltVal val="0"/>
                                          </p:val>
                                        </p:tav>
                                        <p:tav tm="100000">
                                          <p:val>
                                            <p:fltVal val="1"/>
                                          </p:val>
                                        </p:tav>
                                      </p:tavLst>
                                    </p:anim>
                                    <p:anim calcmode="lin" valueType="num">
                                      <p:cBhvr>
                                        <p:cTn id="126" dur="2000" fill="hold"/>
                                        <p:tgtEl>
                                          <p:spTgt spid="8"/>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2000" fill="hold"/>
                                        <p:tgtEl>
                                          <p:spTgt spid="9"/>
                                        </p:tgtEl>
                                        <p:attrNameLst>
                                          <p:attrName>ppt_w</p:attrName>
                                        </p:attrNameLst>
                                      </p:cBhvr>
                                      <p:tavLst>
                                        <p:tav tm="0" fmla="#ppt_w*sin(2.5*pi*$)">
                                          <p:val>
                                            <p:fltVal val="0"/>
                                          </p:val>
                                        </p:tav>
                                        <p:tav tm="100000">
                                          <p:val>
                                            <p:fltVal val="1"/>
                                          </p:val>
                                        </p:tav>
                                      </p:tavLst>
                                    </p:anim>
                                    <p:anim calcmode="lin" valueType="num">
                                      <p:cBhvr>
                                        <p:cTn id="130" dur="2000" fill="hold"/>
                                        <p:tgtEl>
                                          <p:spTgt spid="9"/>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p:cTn id="133" dur="2000" fill="hold"/>
                                        <p:tgtEl>
                                          <p:spTgt spid="10"/>
                                        </p:tgtEl>
                                        <p:attrNameLst>
                                          <p:attrName>ppt_w</p:attrName>
                                        </p:attrNameLst>
                                      </p:cBhvr>
                                      <p:tavLst>
                                        <p:tav tm="0" fmla="#ppt_w*sin(2.5*pi*$)">
                                          <p:val>
                                            <p:fltVal val="0"/>
                                          </p:val>
                                        </p:tav>
                                        <p:tav tm="100000">
                                          <p:val>
                                            <p:fltVal val="1"/>
                                          </p:val>
                                        </p:tav>
                                      </p:tavLst>
                                    </p:anim>
                                    <p:anim calcmode="lin" valueType="num">
                                      <p:cBhvr>
                                        <p:cTn id="134" dur="2000" fill="hold"/>
                                        <p:tgtEl>
                                          <p:spTgt spid="10"/>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2000" fill="hold"/>
                                        <p:tgtEl>
                                          <p:spTgt spid="11"/>
                                        </p:tgtEl>
                                        <p:attrNameLst>
                                          <p:attrName>ppt_w</p:attrName>
                                        </p:attrNameLst>
                                      </p:cBhvr>
                                      <p:tavLst>
                                        <p:tav tm="0" fmla="#ppt_w*sin(2.5*pi*$)">
                                          <p:val>
                                            <p:fltVal val="0"/>
                                          </p:val>
                                        </p:tav>
                                        <p:tav tm="100000">
                                          <p:val>
                                            <p:fltVal val="1"/>
                                          </p:val>
                                        </p:tav>
                                      </p:tavLst>
                                    </p:anim>
                                    <p:anim calcmode="lin" valueType="num">
                                      <p:cBhvr>
                                        <p:cTn id="138" dur="2000" fill="hold"/>
                                        <p:tgtEl>
                                          <p:spTgt spid="11"/>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p:cTn id="141" dur="2000" fill="hold"/>
                                        <p:tgtEl>
                                          <p:spTgt spid="12"/>
                                        </p:tgtEl>
                                        <p:attrNameLst>
                                          <p:attrName>ppt_w</p:attrName>
                                        </p:attrNameLst>
                                      </p:cBhvr>
                                      <p:tavLst>
                                        <p:tav tm="0" fmla="#ppt_w*sin(2.5*pi*$)">
                                          <p:val>
                                            <p:fltVal val="0"/>
                                          </p:val>
                                        </p:tav>
                                        <p:tav tm="100000">
                                          <p:val>
                                            <p:fltVal val="1"/>
                                          </p:val>
                                        </p:tav>
                                      </p:tavLst>
                                    </p:anim>
                                    <p:anim calcmode="lin" valueType="num">
                                      <p:cBhvr>
                                        <p:cTn id="142" dur="2000" fill="hold"/>
                                        <p:tgtEl>
                                          <p:spTgt spid="12"/>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p:cTn id="145" dur="2000" fill="hold"/>
                                        <p:tgtEl>
                                          <p:spTgt spid="13"/>
                                        </p:tgtEl>
                                        <p:attrNameLst>
                                          <p:attrName>ppt_w</p:attrName>
                                        </p:attrNameLst>
                                      </p:cBhvr>
                                      <p:tavLst>
                                        <p:tav tm="0" fmla="#ppt_w*sin(2.5*pi*$)">
                                          <p:val>
                                            <p:fltVal val="0"/>
                                          </p:val>
                                        </p:tav>
                                        <p:tav tm="100000">
                                          <p:val>
                                            <p:fltVal val="1"/>
                                          </p:val>
                                        </p:tav>
                                      </p:tavLst>
                                    </p:anim>
                                    <p:anim calcmode="lin" valueType="num">
                                      <p:cBhvr>
                                        <p:cTn id="146" dur="2000" fill="hold"/>
                                        <p:tgtEl>
                                          <p:spTgt spid="13"/>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p:cTn id="149" dur="2000" fill="hold"/>
                                        <p:tgtEl>
                                          <p:spTgt spid="14"/>
                                        </p:tgtEl>
                                        <p:attrNameLst>
                                          <p:attrName>ppt_w</p:attrName>
                                        </p:attrNameLst>
                                      </p:cBhvr>
                                      <p:tavLst>
                                        <p:tav tm="0" fmla="#ppt_w*sin(2.5*pi*$)">
                                          <p:val>
                                            <p:fltVal val="0"/>
                                          </p:val>
                                        </p:tav>
                                        <p:tav tm="100000">
                                          <p:val>
                                            <p:fltVal val="1"/>
                                          </p:val>
                                        </p:tav>
                                      </p:tavLst>
                                    </p:anim>
                                    <p:anim calcmode="lin" valueType="num">
                                      <p:cBhvr>
                                        <p:cTn id="150" dur="2000" fill="hold"/>
                                        <p:tgtEl>
                                          <p:spTgt spid="14"/>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p:cTn id="153" dur="2000" fill="hold"/>
                                        <p:tgtEl>
                                          <p:spTgt spid="15"/>
                                        </p:tgtEl>
                                        <p:attrNameLst>
                                          <p:attrName>ppt_w</p:attrName>
                                        </p:attrNameLst>
                                      </p:cBhvr>
                                      <p:tavLst>
                                        <p:tav tm="0" fmla="#ppt_w*sin(2.5*pi*$)">
                                          <p:val>
                                            <p:fltVal val="0"/>
                                          </p:val>
                                        </p:tav>
                                        <p:tav tm="100000">
                                          <p:val>
                                            <p:fltVal val="1"/>
                                          </p:val>
                                        </p:tav>
                                      </p:tavLst>
                                    </p:anim>
                                    <p:anim calcmode="lin" valueType="num">
                                      <p:cBhvr>
                                        <p:cTn id="154" dur="2000" fill="hold"/>
                                        <p:tgtEl>
                                          <p:spTgt spid="15"/>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2000" fill="hold"/>
                                        <p:tgtEl>
                                          <p:spTgt spid="16"/>
                                        </p:tgtEl>
                                        <p:attrNameLst>
                                          <p:attrName>ppt_w</p:attrName>
                                        </p:attrNameLst>
                                      </p:cBhvr>
                                      <p:tavLst>
                                        <p:tav tm="0" fmla="#ppt_w*sin(2.5*pi*$)">
                                          <p:val>
                                            <p:fltVal val="0"/>
                                          </p:val>
                                        </p:tav>
                                        <p:tav tm="100000">
                                          <p:val>
                                            <p:fltVal val="1"/>
                                          </p:val>
                                        </p:tav>
                                      </p:tavLst>
                                    </p:anim>
                                    <p:anim calcmode="lin" valueType="num">
                                      <p:cBhvr>
                                        <p:cTn id="158" dur="2000" fill="hold"/>
                                        <p:tgtEl>
                                          <p:spTgt spid="16"/>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2000" fill="hold"/>
                                        <p:tgtEl>
                                          <p:spTgt spid="17"/>
                                        </p:tgtEl>
                                        <p:attrNameLst>
                                          <p:attrName>ppt_w</p:attrName>
                                        </p:attrNameLst>
                                      </p:cBhvr>
                                      <p:tavLst>
                                        <p:tav tm="0" fmla="#ppt_w*sin(2.5*pi*$)">
                                          <p:val>
                                            <p:fltVal val="0"/>
                                          </p:val>
                                        </p:tav>
                                        <p:tav tm="100000">
                                          <p:val>
                                            <p:fltVal val="1"/>
                                          </p:val>
                                        </p:tav>
                                      </p:tavLst>
                                    </p:anim>
                                    <p:anim calcmode="lin" valueType="num">
                                      <p:cBhvr>
                                        <p:cTn id="162" dur="2000" fill="hold"/>
                                        <p:tgtEl>
                                          <p:spTgt spid="17"/>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p:cTn id="165" dur="2000" fill="hold"/>
                                        <p:tgtEl>
                                          <p:spTgt spid="18"/>
                                        </p:tgtEl>
                                        <p:attrNameLst>
                                          <p:attrName>ppt_w</p:attrName>
                                        </p:attrNameLst>
                                      </p:cBhvr>
                                      <p:tavLst>
                                        <p:tav tm="0" fmla="#ppt_w*sin(2.5*pi*$)">
                                          <p:val>
                                            <p:fltVal val="0"/>
                                          </p:val>
                                        </p:tav>
                                        <p:tav tm="100000">
                                          <p:val>
                                            <p:fltVal val="1"/>
                                          </p:val>
                                        </p:tav>
                                      </p:tavLst>
                                    </p:anim>
                                    <p:anim calcmode="lin" valueType="num">
                                      <p:cBhvr>
                                        <p:cTn id="166" dur="2000" fill="hold"/>
                                        <p:tgtEl>
                                          <p:spTgt spid="18"/>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2000" fill="hold"/>
                                        <p:tgtEl>
                                          <p:spTgt spid="19"/>
                                        </p:tgtEl>
                                        <p:attrNameLst>
                                          <p:attrName>ppt_w</p:attrName>
                                        </p:attrNameLst>
                                      </p:cBhvr>
                                      <p:tavLst>
                                        <p:tav tm="0" fmla="#ppt_w*sin(2.5*pi*$)">
                                          <p:val>
                                            <p:fltVal val="0"/>
                                          </p:val>
                                        </p:tav>
                                        <p:tav tm="100000">
                                          <p:val>
                                            <p:fltVal val="1"/>
                                          </p:val>
                                        </p:tav>
                                      </p:tavLst>
                                    </p:anim>
                                    <p:anim calcmode="lin" valueType="num">
                                      <p:cBhvr>
                                        <p:cTn id="170" dur="2000" fill="hold"/>
                                        <p:tgtEl>
                                          <p:spTgt spid="19"/>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2000" fill="hold"/>
                                        <p:tgtEl>
                                          <p:spTgt spid="20"/>
                                        </p:tgtEl>
                                        <p:attrNameLst>
                                          <p:attrName>ppt_w</p:attrName>
                                        </p:attrNameLst>
                                      </p:cBhvr>
                                      <p:tavLst>
                                        <p:tav tm="0" fmla="#ppt_w*sin(2.5*pi*$)">
                                          <p:val>
                                            <p:fltVal val="0"/>
                                          </p:val>
                                        </p:tav>
                                        <p:tav tm="100000">
                                          <p:val>
                                            <p:fltVal val="1"/>
                                          </p:val>
                                        </p:tav>
                                      </p:tavLst>
                                    </p:anim>
                                    <p:anim calcmode="lin" valueType="num">
                                      <p:cBhvr>
                                        <p:cTn id="174" dur="2000" fill="hold"/>
                                        <p:tgtEl>
                                          <p:spTgt spid="20"/>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2000" fill="hold"/>
                                        <p:tgtEl>
                                          <p:spTgt spid="21"/>
                                        </p:tgtEl>
                                        <p:attrNameLst>
                                          <p:attrName>ppt_w</p:attrName>
                                        </p:attrNameLst>
                                      </p:cBhvr>
                                      <p:tavLst>
                                        <p:tav tm="0" fmla="#ppt_w*sin(2.5*pi*$)">
                                          <p:val>
                                            <p:fltVal val="0"/>
                                          </p:val>
                                        </p:tav>
                                        <p:tav tm="100000">
                                          <p:val>
                                            <p:fltVal val="1"/>
                                          </p:val>
                                        </p:tav>
                                      </p:tavLst>
                                    </p:anim>
                                    <p:anim calcmode="lin" valueType="num">
                                      <p:cBhvr>
                                        <p:cTn id="178" dur="2000" fill="hold"/>
                                        <p:tgtEl>
                                          <p:spTgt spid="21"/>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p:cTn id="181" dur="2000" fill="hold"/>
                                        <p:tgtEl>
                                          <p:spTgt spid="22"/>
                                        </p:tgtEl>
                                        <p:attrNameLst>
                                          <p:attrName>ppt_w</p:attrName>
                                        </p:attrNameLst>
                                      </p:cBhvr>
                                      <p:tavLst>
                                        <p:tav tm="0" fmla="#ppt_w*sin(2.5*pi*$)">
                                          <p:val>
                                            <p:fltVal val="0"/>
                                          </p:val>
                                        </p:tav>
                                        <p:tav tm="100000">
                                          <p:val>
                                            <p:fltVal val="1"/>
                                          </p:val>
                                        </p:tav>
                                      </p:tavLst>
                                    </p:anim>
                                    <p:anim calcmode="lin" valueType="num">
                                      <p:cBhvr>
                                        <p:cTn id="182" dur="2000" fill="hold"/>
                                        <p:tgtEl>
                                          <p:spTgt spid="22"/>
                                        </p:tgtEl>
                                        <p:attrNameLst>
                                          <p:attrName>ppt_h</p:attrName>
                                        </p:attrNameLst>
                                      </p:cBhvr>
                                      <p:tavLst>
                                        <p:tav tm="0">
                                          <p:val>
                                            <p:strVal val="#ppt_h"/>
                                          </p:val>
                                        </p:tav>
                                        <p:tav tm="100000">
                                          <p:val>
                                            <p:strVal val="#ppt_h"/>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p:cTn id="185" dur="2000" fill="hold"/>
                                        <p:tgtEl>
                                          <p:spTgt spid="23"/>
                                        </p:tgtEl>
                                        <p:attrNameLst>
                                          <p:attrName>ppt_w</p:attrName>
                                        </p:attrNameLst>
                                      </p:cBhvr>
                                      <p:tavLst>
                                        <p:tav tm="0" fmla="#ppt_w*sin(2.5*pi*$)">
                                          <p:val>
                                            <p:fltVal val="0"/>
                                          </p:val>
                                        </p:tav>
                                        <p:tav tm="100000">
                                          <p:val>
                                            <p:fltVal val="1"/>
                                          </p:val>
                                        </p:tav>
                                      </p:tavLst>
                                    </p:anim>
                                    <p:anim calcmode="lin" valueType="num">
                                      <p:cBhvr>
                                        <p:cTn id="186" dur="2000" fill="hold"/>
                                        <p:tgtEl>
                                          <p:spTgt spid="23"/>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p:cTn id="189" dur="2000" fill="hold"/>
                                        <p:tgtEl>
                                          <p:spTgt spid="24"/>
                                        </p:tgtEl>
                                        <p:attrNameLst>
                                          <p:attrName>ppt_w</p:attrName>
                                        </p:attrNameLst>
                                      </p:cBhvr>
                                      <p:tavLst>
                                        <p:tav tm="0" fmla="#ppt_w*sin(2.5*pi*$)">
                                          <p:val>
                                            <p:fltVal val="0"/>
                                          </p:val>
                                        </p:tav>
                                        <p:tav tm="100000">
                                          <p:val>
                                            <p:fltVal val="1"/>
                                          </p:val>
                                        </p:tav>
                                      </p:tavLst>
                                    </p:anim>
                                    <p:anim calcmode="lin" valueType="num">
                                      <p:cBhvr>
                                        <p:cTn id="190" dur="2000" fill="hold"/>
                                        <p:tgtEl>
                                          <p:spTgt spid="24"/>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2000" fill="hold"/>
                                        <p:tgtEl>
                                          <p:spTgt spid="25"/>
                                        </p:tgtEl>
                                        <p:attrNameLst>
                                          <p:attrName>ppt_w</p:attrName>
                                        </p:attrNameLst>
                                      </p:cBhvr>
                                      <p:tavLst>
                                        <p:tav tm="0" fmla="#ppt_w*sin(2.5*pi*$)">
                                          <p:val>
                                            <p:fltVal val="0"/>
                                          </p:val>
                                        </p:tav>
                                        <p:tav tm="100000">
                                          <p:val>
                                            <p:fltVal val="1"/>
                                          </p:val>
                                        </p:tav>
                                      </p:tavLst>
                                    </p:anim>
                                    <p:anim calcmode="lin" valueType="num">
                                      <p:cBhvr>
                                        <p:cTn id="194" dur="2000" fill="hold"/>
                                        <p:tgtEl>
                                          <p:spTgt spid="25"/>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p:cTn id="197" dur="2000" fill="hold"/>
                                        <p:tgtEl>
                                          <p:spTgt spid="26"/>
                                        </p:tgtEl>
                                        <p:attrNameLst>
                                          <p:attrName>ppt_w</p:attrName>
                                        </p:attrNameLst>
                                      </p:cBhvr>
                                      <p:tavLst>
                                        <p:tav tm="0" fmla="#ppt_w*sin(2.5*pi*$)">
                                          <p:val>
                                            <p:fltVal val="0"/>
                                          </p:val>
                                        </p:tav>
                                        <p:tav tm="100000">
                                          <p:val>
                                            <p:fltVal val="1"/>
                                          </p:val>
                                        </p:tav>
                                      </p:tavLst>
                                    </p:anim>
                                    <p:anim calcmode="lin" valueType="num">
                                      <p:cBhvr>
                                        <p:cTn id="198" dur="2000" fill="hold"/>
                                        <p:tgtEl>
                                          <p:spTgt spid="26"/>
                                        </p:tgtEl>
                                        <p:attrNameLst>
                                          <p:attrName>ppt_h</p:attrName>
                                        </p:attrNameLst>
                                      </p:cBhvr>
                                      <p:tavLst>
                                        <p:tav tm="0">
                                          <p:val>
                                            <p:strVal val="#ppt_h"/>
                                          </p:val>
                                        </p:tav>
                                        <p:tav tm="100000">
                                          <p:val>
                                            <p:strVal val="#ppt_h"/>
                                          </p:val>
                                        </p:tav>
                                      </p:tavLst>
                                    </p:anim>
                                  </p:childTnLst>
                                </p:cTn>
                              </p:par>
                              <p:par>
                                <p:cTn id="199" presetID="8" presetClass="emph" presetSubtype="0" fill="hold" grpId="2" nodeType="withEffect">
                                  <p:stCondLst>
                                    <p:cond delay="0"/>
                                  </p:stCondLst>
                                  <p:childTnLst>
                                    <p:animRot by="21600000">
                                      <p:cBhvr>
                                        <p:cTn id="200" dur="2000" fill="hold"/>
                                        <p:tgtEl>
                                          <p:spTgt spid="3"/>
                                        </p:tgtEl>
                                        <p:attrNameLst>
                                          <p:attrName>r</p:attrName>
                                        </p:attrNameLst>
                                      </p:cBhvr>
                                    </p:animRot>
                                  </p:childTnLst>
                                </p:cTn>
                              </p:par>
                              <p:par>
                                <p:cTn id="201" presetID="8" presetClass="emph" presetSubtype="0" fill="hold" grpId="2" nodeType="withEffect">
                                  <p:stCondLst>
                                    <p:cond delay="0"/>
                                  </p:stCondLst>
                                  <p:childTnLst>
                                    <p:animRot by="21600000">
                                      <p:cBhvr>
                                        <p:cTn id="202" dur="2000" fill="hold"/>
                                        <p:tgtEl>
                                          <p:spTgt spid="5"/>
                                        </p:tgtEl>
                                        <p:attrNameLst>
                                          <p:attrName>r</p:attrName>
                                        </p:attrNameLst>
                                      </p:cBhvr>
                                    </p:animRot>
                                  </p:childTnLst>
                                </p:cTn>
                              </p:par>
                              <p:par>
                                <p:cTn id="203" presetID="8" presetClass="emph" presetSubtype="0" fill="hold" grpId="2" nodeType="withEffect">
                                  <p:stCondLst>
                                    <p:cond delay="0"/>
                                  </p:stCondLst>
                                  <p:childTnLst>
                                    <p:animRot by="21600000">
                                      <p:cBhvr>
                                        <p:cTn id="204" dur="2000" fill="hold"/>
                                        <p:tgtEl>
                                          <p:spTgt spid="6"/>
                                        </p:tgtEl>
                                        <p:attrNameLst>
                                          <p:attrName>r</p:attrName>
                                        </p:attrNameLst>
                                      </p:cBhvr>
                                    </p:animRot>
                                  </p:childTnLst>
                                </p:cTn>
                              </p:par>
                              <p:par>
                                <p:cTn id="205" presetID="8" presetClass="emph" presetSubtype="0" fill="hold" grpId="2" nodeType="withEffect">
                                  <p:stCondLst>
                                    <p:cond delay="0"/>
                                  </p:stCondLst>
                                  <p:childTnLst>
                                    <p:animRot by="21600000">
                                      <p:cBhvr>
                                        <p:cTn id="206" dur="2000" fill="hold"/>
                                        <p:tgtEl>
                                          <p:spTgt spid="7"/>
                                        </p:tgtEl>
                                        <p:attrNameLst>
                                          <p:attrName>r</p:attrName>
                                        </p:attrNameLst>
                                      </p:cBhvr>
                                    </p:animRot>
                                  </p:childTnLst>
                                </p:cTn>
                              </p:par>
                              <p:par>
                                <p:cTn id="207" presetID="8" presetClass="emph" presetSubtype="0" fill="hold" grpId="2" nodeType="withEffect">
                                  <p:stCondLst>
                                    <p:cond delay="0"/>
                                  </p:stCondLst>
                                  <p:childTnLst>
                                    <p:animRot by="21600000">
                                      <p:cBhvr>
                                        <p:cTn id="208" dur="2000" fill="hold"/>
                                        <p:tgtEl>
                                          <p:spTgt spid="8"/>
                                        </p:tgtEl>
                                        <p:attrNameLst>
                                          <p:attrName>r</p:attrName>
                                        </p:attrNameLst>
                                      </p:cBhvr>
                                    </p:animRot>
                                  </p:childTnLst>
                                </p:cTn>
                              </p:par>
                              <p:par>
                                <p:cTn id="209" presetID="8" presetClass="emph" presetSubtype="0" fill="hold" grpId="2" nodeType="withEffect">
                                  <p:stCondLst>
                                    <p:cond delay="0"/>
                                  </p:stCondLst>
                                  <p:childTnLst>
                                    <p:animRot by="21600000">
                                      <p:cBhvr>
                                        <p:cTn id="210" dur="2000" fill="hold"/>
                                        <p:tgtEl>
                                          <p:spTgt spid="9"/>
                                        </p:tgtEl>
                                        <p:attrNameLst>
                                          <p:attrName>r</p:attrName>
                                        </p:attrNameLst>
                                      </p:cBhvr>
                                    </p:animRot>
                                  </p:childTnLst>
                                </p:cTn>
                              </p:par>
                              <p:par>
                                <p:cTn id="211" presetID="8" presetClass="emph" presetSubtype="0" fill="hold" grpId="2" nodeType="withEffect">
                                  <p:stCondLst>
                                    <p:cond delay="0"/>
                                  </p:stCondLst>
                                  <p:childTnLst>
                                    <p:animRot by="21600000">
                                      <p:cBhvr>
                                        <p:cTn id="212" dur="2000" fill="hold"/>
                                        <p:tgtEl>
                                          <p:spTgt spid="10"/>
                                        </p:tgtEl>
                                        <p:attrNameLst>
                                          <p:attrName>r</p:attrName>
                                        </p:attrNameLst>
                                      </p:cBhvr>
                                    </p:animRot>
                                  </p:childTnLst>
                                </p:cTn>
                              </p:par>
                              <p:par>
                                <p:cTn id="213" presetID="8" presetClass="emph" presetSubtype="0" fill="hold" grpId="2" nodeType="withEffect">
                                  <p:stCondLst>
                                    <p:cond delay="0"/>
                                  </p:stCondLst>
                                  <p:childTnLst>
                                    <p:animRot by="21600000">
                                      <p:cBhvr>
                                        <p:cTn id="214" dur="2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2000" fill="hold"/>
                                        <p:tgtEl>
                                          <p:spTgt spid="13"/>
                                        </p:tgtEl>
                                        <p:attrNameLst>
                                          <p:attrName>r</p:attrName>
                                        </p:attrNameLst>
                                      </p:cBhvr>
                                    </p:animRot>
                                  </p:childTnLst>
                                </p:cTn>
                              </p:par>
                              <p:par>
                                <p:cTn id="219" presetID="8" presetClass="emph" presetSubtype="0" fill="hold" grpId="2" nodeType="withEffect">
                                  <p:stCondLst>
                                    <p:cond delay="0"/>
                                  </p:stCondLst>
                                  <p:childTnLst>
                                    <p:animRot by="21600000">
                                      <p:cBhvr>
                                        <p:cTn id="220" dur="2000" fill="hold"/>
                                        <p:tgtEl>
                                          <p:spTgt spid="14"/>
                                        </p:tgtEl>
                                        <p:attrNameLst>
                                          <p:attrName>r</p:attrName>
                                        </p:attrNameLst>
                                      </p:cBhvr>
                                    </p:animRot>
                                  </p:childTnLst>
                                </p:cTn>
                              </p:par>
                              <p:par>
                                <p:cTn id="221" presetID="8" presetClass="emph" presetSubtype="0" fill="hold" grpId="2" nodeType="withEffect">
                                  <p:stCondLst>
                                    <p:cond delay="0"/>
                                  </p:stCondLst>
                                  <p:childTnLst>
                                    <p:animRot by="21600000">
                                      <p:cBhvr>
                                        <p:cTn id="222" dur="2000" fill="hold"/>
                                        <p:tgtEl>
                                          <p:spTgt spid="15"/>
                                        </p:tgtEl>
                                        <p:attrNameLst>
                                          <p:attrName>r</p:attrName>
                                        </p:attrNameLst>
                                      </p:cBhvr>
                                    </p:animRot>
                                  </p:childTnLst>
                                </p:cTn>
                              </p:par>
                              <p:par>
                                <p:cTn id="223" presetID="8" presetClass="emph" presetSubtype="0" fill="hold" grpId="2" nodeType="withEffect">
                                  <p:stCondLst>
                                    <p:cond delay="0"/>
                                  </p:stCondLst>
                                  <p:childTnLst>
                                    <p:animRot by="-21600000">
                                      <p:cBhvr>
                                        <p:cTn id="224" dur="2000" fill="hold"/>
                                        <p:tgtEl>
                                          <p:spTgt spid="4"/>
                                        </p:tgtEl>
                                        <p:attrNameLst>
                                          <p:attrName>r</p:attrName>
                                        </p:attrNameLst>
                                      </p:cBhvr>
                                    </p:animRot>
                                  </p:childTnLst>
                                </p:cTn>
                              </p:par>
                              <p:par>
                                <p:cTn id="225" presetID="8" presetClass="emph" presetSubtype="0" fill="hold" grpId="2" nodeType="withEffect">
                                  <p:stCondLst>
                                    <p:cond delay="0"/>
                                  </p:stCondLst>
                                  <p:childTnLst>
                                    <p:animRot by="-21600000">
                                      <p:cBhvr>
                                        <p:cTn id="226" dur="2000" fill="hold"/>
                                        <p:tgtEl>
                                          <p:spTgt spid="16"/>
                                        </p:tgtEl>
                                        <p:attrNameLst>
                                          <p:attrName>r</p:attrName>
                                        </p:attrNameLst>
                                      </p:cBhvr>
                                    </p:animRot>
                                  </p:childTnLst>
                                </p:cTn>
                              </p:par>
                              <p:par>
                                <p:cTn id="227" presetID="8" presetClass="emph" presetSubtype="0" fill="hold" grpId="2" nodeType="withEffect">
                                  <p:stCondLst>
                                    <p:cond delay="0"/>
                                  </p:stCondLst>
                                  <p:childTnLst>
                                    <p:animRot by="-21600000">
                                      <p:cBhvr>
                                        <p:cTn id="228" dur="2000" fill="hold"/>
                                        <p:tgtEl>
                                          <p:spTgt spid="17"/>
                                        </p:tgtEl>
                                        <p:attrNameLst>
                                          <p:attrName>r</p:attrName>
                                        </p:attrNameLst>
                                      </p:cBhvr>
                                    </p:animRot>
                                  </p:childTnLst>
                                </p:cTn>
                              </p:par>
                              <p:par>
                                <p:cTn id="229" presetID="8" presetClass="emph" presetSubtype="0" fill="hold" grpId="2" nodeType="withEffect">
                                  <p:stCondLst>
                                    <p:cond delay="0"/>
                                  </p:stCondLst>
                                  <p:childTnLst>
                                    <p:animRot by="-21600000">
                                      <p:cBhvr>
                                        <p:cTn id="230" dur="2000" fill="hold"/>
                                        <p:tgtEl>
                                          <p:spTgt spid="18"/>
                                        </p:tgtEl>
                                        <p:attrNameLst>
                                          <p:attrName>r</p:attrName>
                                        </p:attrNameLst>
                                      </p:cBhvr>
                                    </p:animRot>
                                  </p:childTnLst>
                                </p:cTn>
                              </p:par>
                              <p:par>
                                <p:cTn id="231" presetID="8" presetClass="emph" presetSubtype="0" fill="hold" grpId="2" nodeType="withEffect">
                                  <p:stCondLst>
                                    <p:cond delay="0"/>
                                  </p:stCondLst>
                                  <p:childTnLst>
                                    <p:animRot by="-21600000">
                                      <p:cBhvr>
                                        <p:cTn id="232" dur="2000" fill="hold"/>
                                        <p:tgtEl>
                                          <p:spTgt spid="19"/>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20"/>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21"/>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22"/>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23"/>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24"/>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25"/>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26"/>
                                        </p:tgtEl>
                                        <p:attrNameLst>
                                          <p:attrName>r</p:attrName>
                                        </p:attrNameLst>
                                      </p:cBhvr>
                                    </p:animRot>
                                  </p:childTnLst>
                                </p:cTn>
                              </p:par>
                            </p:childTnLst>
                          </p:cTn>
                        </p:par>
                        <p:par>
                          <p:cTn id="247" fill="hold">
                            <p:stCondLst>
                              <p:cond delay="2000"/>
                            </p:stCondLst>
                            <p:childTnLst>
                              <p:par>
                                <p:cTn id="248" presetID="2" presetClass="exit" presetSubtype="4" fill="hold" grpId="3" nodeType="afterEffect">
                                  <p:stCondLst>
                                    <p:cond delay="0"/>
                                  </p:stCondLst>
                                  <p:childTnLst>
                                    <p:anim calcmode="lin" valueType="num">
                                      <p:cBhvr additive="base">
                                        <p:cTn id="249" dur="2000"/>
                                        <p:tgtEl>
                                          <p:spTgt spid="3"/>
                                        </p:tgtEl>
                                        <p:attrNameLst>
                                          <p:attrName>ppt_x</p:attrName>
                                        </p:attrNameLst>
                                      </p:cBhvr>
                                      <p:tavLst>
                                        <p:tav tm="0">
                                          <p:val>
                                            <p:strVal val="ppt_x"/>
                                          </p:val>
                                        </p:tav>
                                        <p:tav tm="100000">
                                          <p:val>
                                            <p:strVal val="ppt_x"/>
                                          </p:val>
                                        </p:tav>
                                      </p:tavLst>
                                    </p:anim>
                                    <p:anim calcmode="lin" valueType="num">
                                      <p:cBhvr additive="base">
                                        <p:cTn id="250" dur="2000"/>
                                        <p:tgtEl>
                                          <p:spTgt spid="3"/>
                                        </p:tgtEl>
                                        <p:attrNameLst>
                                          <p:attrName>ppt_y</p:attrName>
                                        </p:attrNameLst>
                                      </p:cBhvr>
                                      <p:tavLst>
                                        <p:tav tm="0">
                                          <p:val>
                                            <p:strVal val="ppt_y"/>
                                          </p:val>
                                        </p:tav>
                                        <p:tav tm="100000">
                                          <p:val>
                                            <p:strVal val="1+ppt_h/2"/>
                                          </p:val>
                                        </p:tav>
                                      </p:tavLst>
                                    </p:anim>
                                    <p:set>
                                      <p:cBhvr>
                                        <p:cTn id="251" dur="1" fill="hold">
                                          <p:stCondLst>
                                            <p:cond delay="1999"/>
                                          </p:stCondLst>
                                        </p:cTn>
                                        <p:tgtEl>
                                          <p:spTgt spid="3"/>
                                        </p:tgtEl>
                                        <p:attrNameLst>
                                          <p:attrName>style.visibility</p:attrName>
                                        </p:attrNameLst>
                                      </p:cBhvr>
                                      <p:to>
                                        <p:strVal val="hidden"/>
                                      </p:to>
                                    </p:set>
                                  </p:childTnLst>
                                </p:cTn>
                              </p:par>
                              <p:par>
                                <p:cTn id="252" presetID="2" presetClass="exit" presetSubtype="4" fill="hold" grpId="3" nodeType="withEffect">
                                  <p:stCondLst>
                                    <p:cond delay="0"/>
                                  </p:stCondLst>
                                  <p:childTnLst>
                                    <p:anim calcmode="lin" valueType="num">
                                      <p:cBhvr additive="base">
                                        <p:cTn id="253" dur="2000"/>
                                        <p:tgtEl>
                                          <p:spTgt spid="5"/>
                                        </p:tgtEl>
                                        <p:attrNameLst>
                                          <p:attrName>ppt_x</p:attrName>
                                        </p:attrNameLst>
                                      </p:cBhvr>
                                      <p:tavLst>
                                        <p:tav tm="0">
                                          <p:val>
                                            <p:strVal val="ppt_x"/>
                                          </p:val>
                                        </p:tav>
                                        <p:tav tm="100000">
                                          <p:val>
                                            <p:strVal val="ppt_x"/>
                                          </p:val>
                                        </p:tav>
                                      </p:tavLst>
                                    </p:anim>
                                    <p:anim calcmode="lin" valueType="num">
                                      <p:cBhvr additive="base">
                                        <p:cTn id="254" dur="2000"/>
                                        <p:tgtEl>
                                          <p:spTgt spid="5"/>
                                        </p:tgtEl>
                                        <p:attrNameLst>
                                          <p:attrName>ppt_y</p:attrName>
                                        </p:attrNameLst>
                                      </p:cBhvr>
                                      <p:tavLst>
                                        <p:tav tm="0">
                                          <p:val>
                                            <p:strVal val="ppt_y"/>
                                          </p:val>
                                        </p:tav>
                                        <p:tav tm="100000">
                                          <p:val>
                                            <p:strVal val="1+ppt_h/2"/>
                                          </p:val>
                                        </p:tav>
                                      </p:tavLst>
                                    </p:anim>
                                    <p:set>
                                      <p:cBhvr>
                                        <p:cTn id="255" dur="1" fill="hold">
                                          <p:stCondLst>
                                            <p:cond delay="1999"/>
                                          </p:stCondLst>
                                        </p:cTn>
                                        <p:tgtEl>
                                          <p:spTgt spid="5"/>
                                        </p:tgtEl>
                                        <p:attrNameLst>
                                          <p:attrName>style.visibility</p:attrName>
                                        </p:attrNameLst>
                                      </p:cBhvr>
                                      <p:to>
                                        <p:strVal val="hidden"/>
                                      </p:to>
                                    </p:set>
                                  </p:childTnLst>
                                </p:cTn>
                              </p:par>
                              <p:par>
                                <p:cTn id="256" presetID="2" presetClass="exit" presetSubtype="4" fill="hold" grpId="3" nodeType="withEffect">
                                  <p:stCondLst>
                                    <p:cond delay="0"/>
                                  </p:stCondLst>
                                  <p:childTnLst>
                                    <p:anim calcmode="lin" valueType="num">
                                      <p:cBhvr additive="base">
                                        <p:cTn id="257" dur="2000"/>
                                        <p:tgtEl>
                                          <p:spTgt spid="6"/>
                                        </p:tgtEl>
                                        <p:attrNameLst>
                                          <p:attrName>ppt_x</p:attrName>
                                        </p:attrNameLst>
                                      </p:cBhvr>
                                      <p:tavLst>
                                        <p:tav tm="0">
                                          <p:val>
                                            <p:strVal val="ppt_x"/>
                                          </p:val>
                                        </p:tav>
                                        <p:tav tm="100000">
                                          <p:val>
                                            <p:strVal val="ppt_x"/>
                                          </p:val>
                                        </p:tav>
                                      </p:tavLst>
                                    </p:anim>
                                    <p:anim calcmode="lin" valueType="num">
                                      <p:cBhvr additive="base">
                                        <p:cTn id="258" dur="2000"/>
                                        <p:tgtEl>
                                          <p:spTgt spid="6"/>
                                        </p:tgtEl>
                                        <p:attrNameLst>
                                          <p:attrName>ppt_y</p:attrName>
                                        </p:attrNameLst>
                                      </p:cBhvr>
                                      <p:tavLst>
                                        <p:tav tm="0">
                                          <p:val>
                                            <p:strVal val="ppt_y"/>
                                          </p:val>
                                        </p:tav>
                                        <p:tav tm="100000">
                                          <p:val>
                                            <p:strVal val="1+ppt_h/2"/>
                                          </p:val>
                                        </p:tav>
                                      </p:tavLst>
                                    </p:anim>
                                    <p:set>
                                      <p:cBhvr>
                                        <p:cTn id="259" dur="1" fill="hold">
                                          <p:stCondLst>
                                            <p:cond delay="1999"/>
                                          </p:stCondLst>
                                        </p:cTn>
                                        <p:tgtEl>
                                          <p:spTgt spid="6"/>
                                        </p:tgtEl>
                                        <p:attrNameLst>
                                          <p:attrName>style.visibility</p:attrName>
                                        </p:attrNameLst>
                                      </p:cBhvr>
                                      <p:to>
                                        <p:strVal val="hidden"/>
                                      </p:to>
                                    </p:set>
                                  </p:childTnLst>
                                </p:cTn>
                              </p:par>
                              <p:par>
                                <p:cTn id="260" presetID="2" presetClass="exit" presetSubtype="4" fill="hold" grpId="3" nodeType="withEffect">
                                  <p:stCondLst>
                                    <p:cond delay="0"/>
                                  </p:stCondLst>
                                  <p:childTnLst>
                                    <p:anim calcmode="lin" valueType="num">
                                      <p:cBhvr additive="base">
                                        <p:cTn id="261" dur="2000"/>
                                        <p:tgtEl>
                                          <p:spTgt spid="7"/>
                                        </p:tgtEl>
                                        <p:attrNameLst>
                                          <p:attrName>ppt_x</p:attrName>
                                        </p:attrNameLst>
                                      </p:cBhvr>
                                      <p:tavLst>
                                        <p:tav tm="0">
                                          <p:val>
                                            <p:strVal val="ppt_x"/>
                                          </p:val>
                                        </p:tav>
                                        <p:tav tm="100000">
                                          <p:val>
                                            <p:strVal val="ppt_x"/>
                                          </p:val>
                                        </p:tav>
                                      </p:tavLst>
                                    </p:anim>
                                    <p:anim calcmode="lin" valueType="num">
                                      <p:cBhvr additive="base">
                                        <p:cTn id="262" dur="2000"/>
                                        <p:tgtEl>
                                          <p:spTgt spid="7"/>
                                        </p:tgtEl>
                                        <p:attrNameLst>
                                          <p:attrName>ppt_y</p:attrName>
                                        </p:attrNameLst>
                                      </p:cBhvr>
                                      <p:tavLst>
                                        <p:tav tm="0">
                                          <p:val>
                                            <p:strVal val="ppt_y"/>
                                          </p:val>
                                        </p:tav>
                                        <p:tav tm="100000">
                                          <p:val>
                                            <p:strVal val="1+ppt_h/2"/>
                                          </p:val>
                                        </p:tav>
                                      </p:tavLst>
                                    </p:anim>
                                    <p:set>
                                      <p:cBhvr>
                                        <p:cTn id="263" dur="1" fill="hold">
                                          <p:stCondLst>
                                            <p:cond delay="1999"/>
                                          </p:stCondLst>
                                        </p:cTn>
                                        <p:tgtEl>
                                          <p:spTgt spid="7"/>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ppt_x"/>
                                          </p:val>
                                        </p:tav>
                                      </p:tavLst>
                                    </p:anim>
                                    <p:anim calcmode="lin" valueType="num">
                                      <p:cBhvr additive="base">
                                        <p:cTn id="266" dur="2000"/>
                                        <p:tgtEl>
                                          <p:spTgt spid="8"/>
                                        </p:tgtEl>
                                        <p:attrNameLst>
                                          <p:attrName>ppt_y</p:attrName>
                                        </p:attrNameLst>
                                      </p:cBhvr>
                                      <p:tavLst>
                                        <p:tav tm="0">
                                          <p:val>
                                            <p:strVal val="ppt_y"/>
                                          </p:val>
                                        </p:tav>
                                        <p:tav tm="100000">
                                          <p:val>
                                            <p:strVal val="1+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ppt_x"/>
                                          </p:val>
                                        </p:tav>
                                      </p:tavLst>
                                    </p:anim>
                                    <p:anim calcmode="lin" valueType="num">
                                      <p:cBhvr additive="base">
                                        <p:cTn id="270" dur="2000"/>
                                        <p:tgtEl>
                                          <p:spTgt spid="9"/>
                                        </p:tgtEl>
                                        <p:attrNameLst>
                                          <p:attrName>ppt_y</p:attrName>
                                        </p:attrNameLst>
                                      </p:cBhvr>
                                      <p:tavLst>
                                        <p:tav tm="0">
                                          <p:val>
                                            <p:strVal val="ppt_y"/>
                                          </p:val>
                                        </p:tav>
                                        <p:tav tm="100000">
                                          <p:val>
                                            <p:strVal val="1+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10"/>
                                        </p:tgtEl>
                                        <p:attrNameLst>
                                          <p:attrName>ppt_x</p:attrName>
                                        </p:attrNameLst>
                                      </p:cBhvr>
                                      <p:tavLst>
                                        <p:tav tm="0">
                                          <p:val>
                                            <p:strVal val="ppt_x"/>
                                          </p:val>
                                        </p:tav>
                                        <p:tav tm="100000">
                                          <p:val>
                                            <p:strVal val="ppt_x"/>
                                          </p:val>
                                        </p:tav>
                                      </p:tavLst>
                                    </p:anim>
                                    <p:anim calcmode="lin" valueType="num">
                                      <p:cBhvr additive="base">
                                        <p:cTn id="274" dur="2000"/>
                                        <p:tgtEl>
                                          <p:spTgt spid="10"/>
                                        </p:tgtEl>
                                        <p:attrNameLst>
                                          <p:attrName>ppt_y</p:attrName>
                                        </p:attrNameLst>
                                      </p:cBhvr>
                                      <p:tavLst>
                                        <p:tav tm="0">
                                          <p:val>
                                            <p:strVal val="ppt_y"/>
                                          </p:val>
                                        </p:tav>
                                        <p:tav tm="100000">
                                          <p:val>
                                            <p:strVal val="1+ppt_h/2"/>
                                          </p:val>
                                        </p:tav>
                                      </p:tavLst>
                                    </p:anim>
                                    <p:set>
                                      <p:cBhvr>
                                        <p:cTn id="275" dur="1" fill="hold">
                                          <p:stCondLst>
                                            <p:cond delay="1999"/>
                                          </p:stCondLst>
                                        </p:cTn>
                                        <p:tgtEl>
                                          <p:spTgt spid="10"/>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1+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ppt_x"/>
                                          </p:val>
                                        </p:tav>
                                      </p:tavLst>
                                    </p:anim>
                                    <p:anim calcmode="lin" valueType="num">
                                      <p:cBhvr additive="base">
                                        <p:cTn id="286" dur="2000"/>
                                        <p:tgtEl>
                                          <p:spTgt spid="13"/>
                                        </p:tgtEl>
                                        <p:attrNameLst>
                                          <p:attrName>ppt_y</p:attrName>
                                        </p:attrNameLst>
                                      </p:cBhvr>
                                      <p:tavLst>
                                        <p:tav tm="0">
                                          <p:val>
                                            <p:strVal val="ppt_y"/>
                                          </p:val>
                                        </p:tav>
                                        <p:tav tm="100000">
                                          <p:val>
                                            <p:strVal val="1+ppt_h/2"/>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ppt_x"/>
                                          </p:val>
                                        </p:tav>
                                      </p:tavLst>
                                    </p:anim>
                                    <p:anim calcmode="lin" valueType="num">
                                      <p:cBhvr additive="base">
                                        <p:cTn id="290" dur="2000"/>
                                        <p:tgtEl>
                                          <p:spTgt spid="14"/>
                                        </p:tgtEl>
                                        <p:attrNameLst>
                                          <p:attrName>ppt_y</p:attrName>
                                        </p:attrNameLst>
                                      </p:cBhvr>
                                      <p:tavLst>
                                        <p:tav tm="0">
                                          <p:val>
                                            <p:strVal val="ppt_y"/>
                                          </p:val>
                                        </p:tav>
                                        <p:tav tm="100000">
                                          <p:val>
                                            <p:strVal val="1+ppt_h/2"/>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ppt_x"/>
                                          </p:val>
                                        </p:tav>
                                      </p:tavLst>
                                    </p:anim>
                                    <p:anim calcmode="lin" valueType="num">
                                      <p:cBhvr additive="base">
                                        <p:cTn id="294" dur="2000"/>
                                        <p:tgtEl>
                                          <p:spTgt spid="15"/>
                                        </p:tgtEl>
                                        <p:attrNameLst>
                                          <p:attrName>ppt_y</p:attrName>
                                        </p:attrNameLst>
                                      </p:cBhvr>
                                      <p:tavLst>
                                        <p:tav tm="0">
                                          <p:val>
                                            <p:strVal val="ppt_y"/>
                                          </p:val>
                                        </p:tav>
                                        <p:tav tm="100000">
                                          <p:val>
                                            <p:strVal val="1+ppt_h/2"/>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ppt_x"/>
                                          </p:val>
                                        </p:tav>
                                      </p:tavLst>
                                    </p:anim>
                                    <p:anim calcmode="lin" valueType="num">
                                      <p:cBhvr additive="base">
                                        <p:cTn id="298" dur="2000"/>
                                        <p:tgtEl>
                                          <p:spTgt spid="4"/>
                                        </p:tgtEl>
                                        <p:attrNameLst>
                                          <p:attrName>ppt_y</p:attrName>
                                        </p:attrNameLst>
                                      </p:cBhvr>
                                      <p:tavLst>
                                        <p:tav tm="0">
                                          <p:val>
                                            <p:strVal val="ppt_y"/>
                                          </p:val>
                                        </p:tav>
                                        <p:tav tm="100000">
                                          <p:val>
                                            <p:strVal val="0-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2000"/>
                                        <p:tgtEl>
                                          <p:spTgt spid="16"/>
                                        </p:tgtEl>
                                        <p:attrNameLst>
                                          <p:attrName>ppt_x</p:attrName>
                                        </p:attrNameLst>
                                      </p:cBhvr>
                                      <p:tavLst>
                                        <p:tav tm="0">
                                          <p:val>
                                            <p:strVal val="ppt_x"/>
                                          </p:val>
                                        </p:tav>
                                        <p:tav tm="100000">
                                          <p:val>
                                            <p:strVal val="ppt_x"/>
                                          </p:val>
                                        </p:tav>
                                      </p:tavLst>
                                    </p:anim>
                                    <p:anim calcmode="lin" valueType="num">
                                      <p:cBhvr additive="base">
                                        <p:cTn id="302" dur="2000"/>
                                        <p:tgtEl>
                                          <p:spTgt spid="16"/>
                                        </p:tgtEl>
                                        <p:attrNameLst>
                                          <p:attrName>ppt_y</p:attrName>
                                        </p:attrNameLst>
                                      </p:cBhvr>
                                      <p:tavLst>
                                        <p:tav tm="0">
                                          <p:val>
                                            <p:strVal val="ppt_y"/>
                                          </p:val>
                                        </p:tav>
                                        <p:tav tm="100000">
                                          <p:val>
                                            <p:strVal val="0-ppt_h/2"/>
                                          </p:val>
                                        </p:tav>
                                      </p:tavLst>
                                    </p:anim>
                                    <p:set>
                                      <p:cBhvr>
                                        <p:cTn id="303" dur="1" fill="hold">
                                          <p:stCondLst>
                                            <p:cond delay="1999"/>
                                          </p:stCondLst>
                                        </p:cTn>
                                        <p:tgtEl>
                                          <p:spTgt spid="16"/>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2000"/>
                                        <p:tgtEl>
                                          <p:spTgt spid="17"/>
                                        </p:tgtEl>
                                        <p:attrNameLst>
                                          <p:attrName>ppt_x</p:attrName>
                                        </p:attrNameLst>
                                      </p:cBhvr>
                                      <p:tavLst>
                                        <p:tav tm="0">
                                          <p:val>
                                            <p:strVal val="ppt_x"/>
                                          </p:val>
                                        </p:tav>
                                        <p:tav tm="100000">
                                          <p:val>
                                            <p:strVal val="ppt_x"/>
                                          </p:val>
                                        </p:tav>
                                      </p:tavLst>
                                    </p:anim>
                                    <p:anim calcmode="lin" valueType="num">
                                      <p:cBhvr additive="base">
                                        <p:cTn id="306" dur="2000"/>
                                        <p:tgtEl>
                                          <p:spTgt spid="17"/>
                                        </p:tgtEl>
                                        <p:attrNameLst>
                                          <p:attrName>ppt_y</p:attrName>
                                        </p:attrNameLst>
                                      </p:cBhvr>
                                      <p:tavLst>
                                        <p:tav tm="0">
                                          <p:val>
                                            <p:strVal val="ppt_y"/>
                                          </p:val>
                                        </p:tav>
                                        <p:tav tm="100000">
                                          <p:val>
                                            <p:strVal val="0-ppt_h/2"/>
                                          </p:val>
                                        </p:tav>
                                      </p:tavLst>
                                    </p:anim>
                                    <p:set>
                                      <p:cBhvr>
                                        <p:cTn id="307" dur="1" fill="hold">
                                          <p:stCondLst>
                                            <p:cond delay="1999"/>
                                          </p:stCondLst>
                                        </p:cTn>
                                        <p:tgtEl>
                                          <p:spTgt spid="17"/>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2000"/>
                                        <p:tgtEl>
                                          <p:spTgt spid="18"/>
                                        </p:tgtEl>
                                        <p:attrNameLst>
                                          <p:attrName>ppt_x</p:attrName>
                                        </p:attrNameLst>
                                      </p:cBhvr>
                                      <p:tavLst>
                                        <p:tav tm="0">
                                          <p:val>
                                            <p:strVal val="ppt_x"/>
                                          </p:val>
                                        </p:tav>
                                        <p:tav tm="100000">
                                          <p:val>
                                            <p:strVal val="ppt_x"/>
                                          </p:val>
                                        </p:tav>
                                      </p:tavLst>
                                    </p:anim>
                                    <p:anim calcmode="lin" valueType="num">
                                      <p:cBhvr additive="base">
                                        <p:cTn id="310" dur="2000"/>
                                        <p:tgtEl>
                                          <p:spTgt spid="18"/>
                                        </p:tgtEl>
                                        <p:attrNameLst>
                                          <p:attrName>ppt_y</p:attrName>
                                        </p:attrNameLst>
                                      </p:cBhvr>
                                      <p:tavLst>
                                        <p:tav tm="0">
                                          <p:val>
                                            <p:strVal val="ppt_y"/>
                                          </p:val>
                                        </p:tav>
                                        <p:tav tm="100000">
                                          <p:val>
                                            <p:strVal val="0-ppt_h/2"/>
                                          </p:val>
                                        </p:tav>
                                      </p:tavLst>
                                    </p:anim>
                                    <p:set>
                                      <p:cBhvr>
                                        <p:cTn id="311" dur="1" fill="hold">
                                          <p:stCondLst>
                                            <p:cond delay="1999"/>
                                          </p:stCondLst>
                                        </p:cTn>
                                        <p:tgtEl>
                                          <p:spTgt spid="18"/>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2000"/>
                                        <p:tgtEl>
                                          <p:spTgt spid="19"/>
                                        </p:tgtEl>
                                        <p:attrNameLst>
                                          <p:attrName>ppt_x</p:attrName>
                                        </p:attrNameLst>
                                      </p:cBhvr>
                                      <p:tavLst>
                                        <p:tav tm="0">
                                          <p:val>
                                            <p:strVal val="ppt_x"/>
                                          </p:val>
                                        </p:tav>
                                        <p:tav tm="100000">
                                          <p:val>
                                            <p:strVal val="ppt_x"/>
                                          </p:val>
                                        </p:tav>
                                      </p:tavLst>
                                    </p:anim>
                                    <p:anim calcmode="lin" valueType="num">
                                      <p:cBhvr additive="base">
                                        <p:cTn id="314" dur="2000"/>
                                        <p:tgtEl>
                                          <p:spTgt spid="19"/>
                                        </p:tgtEl>
                                        <p:attrNameLst>
                                          <p:attrName>ppt_y</p:attrName>
                                        </p:attrNameLst>
                                      </p:cBhvr>
                                      <p:tavLst>
                                        <p:tav tm="0">
                                          <p:val>
                                            <p:strVal val="ppt_y"/>
                                          </p:val>
                                        </p:tav>
                                        <p:tav tm="100000">
                                          <p:val>
                                            <p:strVal val="0-ppt_h/2"/>
                                          </p:val>
                                        </p:tav>
                                      </p:tavLst>
                                    </p:anim>
                                    <p:set>
                                      <p:cBhvr>
                                        <p:cTn id="315" dur="1" fill="hold">
                                          <p:stCondLst>
                                            <p:cond delay="1999"/>
                                          </p:stCondLst>
                                        </p:cTn>
                                        <p:tgtEl>
                                          <p:spTgt spid="1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2000"/>
                                        <p:tgtEl>
                                          <p:spTgt spid="20"/>
                                        </p:tgtEl>
                                        <p:attrNameLst>
                                          <p:attrName>ppt_x</p:attrName>
                                        </p:attrNameLst>
                                      </p:cBhvr>
                                      <p:tavLst>
                                        <p:tav tm="0">
                                          <p:val>
                                            <p:strVal val="ppt_x"/>
                                          </p:val>
                                        </p:tav>
                                        <p:tav tm="100000">
                                          <p:val>
                                            <p:strVal val="ppt_x"/>
                                          </p:val>
                                        </p:tav>
                                      </p:tavLst>
                                    </p:anim>
                                    <p:anim calcmode="lin" valueType="num">
                                      <p:cBhvr additive="base">
                                        <p:cTn id="318" dur="2000"/>
                                        <p:tgtEl>
                                          <p:spTgt spid="20"/>
                                        </p:tgtEl>
                                        <p:attrNameLst>
                                          <p:attrName>ppt_y</p:attrName>
                                        </p:attrNameLst>
                                      </p:cBhvr>
                                      <p:tavLst>
                                        <p:tav tm="0">
                                          <p:val>
                                            <p:strVal val="ppt_y"/>
                                          </p:val>
                                        </p:tav>
                                        <p:tav tm="100000">
                                          <p:val>
                                            <p:strVal val="0-ppt_h/2"/>
                                          </p:val>
                                        </p:tav>
                                      </p:tavLst>
                                    </p:anim>
                                    <p:set>
                                      <p:cBhvr>
                                        <p:cTn id="319" dur="1" fill="hold">
                                          <p:stCondLst>
                                            <p:cond delay="1999"/>
                                          </p:stCondLst>
                                        </p:cTn>
                                        <p:tgtEl>
                                          <p:spTgt spid="20"/>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2000"/>
                                        <p:tgtEl>
                                          <p:spTgt spid="21"/>
                                        </p:tgtEl>
                                        <p:attrNameLst>
                                          <p:attrName>ppt_x</p:attrName>
                                        </p:attrNameLst>
                                      </p:cBhvr>
                                      <p:tavLst>
                                        <p:tav tm="0">
                                          <p:val>
                                            <p:strVal val="ppt_x"/>
                                          </p:val>
                                        </p:tav>
                                        <p:tav tm="100000">
                                          <p:val>
                                            <p:strVal val="ppt_x"/>
                                          </p:val>
                                        </p:tav>
                                      </p:tavLst>
                                    </p:anim>
                                    <p:anim calcmode="lin" valueType="num">
                                      <p:cBhvr additive="base">
                                        <p:cTn id="322" dur="2000"/>
                                        <p:tgtEl>
                                          <p:spTgt spid="21"/>
                                        </p:tgtEl>
                                        <p:attrNameLst>
                                          <p:attrName>ppt_y</p:attrName>
                                        </p:attrNameLst>
                                      </p:cBhvr>
                                      <p:tavLst>
                                        <p:tav tm="0">
                                          <p:val>
                                            <p:strVal val="ppt_y"/>
                                          </p:val>
                                        </p:tav>
                                        <p:tav tm="100000">
                                          <p:val>
                                            <p:strVal val="0-ppt_h/2"/>
                                          </p:val>
                                        </p:tav>
                                      </p:tavLst>
                                    </p:anim>
                                    <p:set>
                                      <p:cBhvr>
                                        <p:cTn id="323" dur="1" fill="hold">
                                          <p:stCondLst>
                                            <p:cond delay="1999"/>
                                          </p:stCondLst>
                                        </p:cTn>
                                        <p:tgtEl>
                                          <p:spTgt spid="21"/>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2000"/>
                                        <p:tgtEl>
                                          <p:spTgt spid="22"/>
                                        </p:tgtEl>
                                        <p:attrNameLst>
                                          <p:attrName>ppt_x</p:attrName>
                                        </p:attrNameLst>
                                      </p:cBhvr>
                                      <p:tavLst>
                                        <p:tav tm="0">
                                          <p:val>
                                            <p:strVal val="ppt_x"/>
                                          </p:val>
                                        </p:tav>
                                        <p:tav tm="100000">
                                          <p:val>
                                            <p:strVal val="ppt_x"/>
                                          </p:val>
                                        </p:tav>
                                      </p:tavLst>
                                    </p:anim>
                                    <p:anim calcmode="lin" valueType="num">
                                      <p:cBhvr additive="base">
                                        <p:cTn id="326" dur="2000"/>
                                        <p:tgtEl>
                                          <p:spTgt spid="22"/>
                                        </p:tgtEl>
                                        <p:attrNameLst>
                                          <p:attrName>ppt_y</p:attrName>
                                        </p:attrNameLst>
                                      </p:cBhvr>
                                      <p:tavLst>
                                        <p:tav tm="0">
                                          <p:val>
                                            <p:strVal val="ppt_y"/>
                                          </p:val>
                                        </p:tav>
                                        <p:tav tm="100000">
                                          <p:val>
                                            <p:strVal val="0-ppt_h/2"/>
                                          </p:val>
                                        </p:tav>
                                      </p:tavLst>
                                    </p:anim>
                                    <p:set>
                                      <p:cBhvr>
                                        <p:cTn id="327" dur="1" fill="hold">
                                          <p:stCondLst>
                                            <p:cond delay="1999"/>
                                          </p:stCondLst>
                                        </p:cTn>
                                        <p:tgtEl>
                                          <p:spTgt spid="22"/>
                                        </p:tgtEl>
                                        <p:attrNameLst>
                                          <p:attrName>style.visibility</p:attrName>
                                        </p:attrNameLst>
                                      </p:cBhvr>
                                      <p:to>
                                        <p:strVal val="hidden"/>
                                      </p:to>
                                    </p:set>
                                  </p:childTnLst>
                                </p:cTn>
                              </p:par>
                              <p:par>
                                <p:cTn id="328" presetID="2" presetClass="exit" presetSubtype="1" fill="hold" grpId="3" nodeType="withEffect">
                                  <p:stCondLst>
                                    <p:cond delay="0"/>
                                  </p:stCondLst>
                                  <p:childTnLst>
                                    <p:anim calcmode="lin" valueType="num">
                                      <p:cBhvr additive="base">
                                        <p:cTn id="329" dur="2000"/>
                                        <p:tgtEl>
                                          <p:spTgt spid="23"/>
                                        </p:tgtEl>
                                        <p:attrNameLst>
                                          <p:attrName>ppt_x</p:attrName>
                                        </p:attrNameLst>
                                      </p:cBhvr>
                                      <p:tavLst>
                                        <p:tav tm="0">
                                          <p:val>
                                            <p:strVal val="ppt_x"/>
                                          </p:val>
                                        </p:tav>
                                        <p:tav tm="100000">
                                          <p:val>
                                            <p:strVal val="ppt_x"/>
                                          </p:val>
                                        </p:tav>
                                      </p:tavLst>
                                    </p:anim>
                                    <p:anim calcmode="lin" valueType="num">
                                      <p:cBhvr additive="base">
                                        <p:cTn id="330" dur="2000"/>
                                        <p:tgtEl>
                                          <p:spTgt spid="23"/>
                                        </p:tgtEl>
                                        <p:attrNameLst>
                                          <p:attrName>ppt_y</p:attrName>
                                        </p:attrNameLst>
                                      </p:cBhvr>
                                      <p:tavLst>
                                        <p:tav tm="0">
                                          <p:val>
                                            <p:strVal val="ppt_y"/>
                                          </p:val>
                                        </p:tav>
                                        <p:tav tm="100000">
                                          <p:val>
                                            <p:strVal val="0-ppt_h/2"/>
                                          </p:val>
                                        </p:tav>
                                      </p:tavLst>
                                    </p:anim>
                                    <p:set>
                                      <p:cBhvr>
                                        <p:cTn id="331" dur="1" fill="hold">
                                          <p:stCondLst>
                                            <p:cond delay="1999"/>
                                          </p:stCondLst>
                                        </p:cTn>
                                        <p:tgtEl>
                                          <p:spTgt spid="23"/>
                                        </p:tgtEl>
                                        <p:attrNameLst>
                                          <p:attrName>style.visibility</p:attrName>
                                        </p:attrNameLst>
                                      </p:cBhvr>
                                      <p:to>
                                        <p:strVal val="hidden"/>
                                      </p:to>
                                    </p:set>
                                  </p:childTnLst>
                                </p:cTn>
                              </p:par>
                              <p:par>
                                <p:cTn id="332" presetID="2" presetClass="exit" presetSubtype="1" fill="hold" grpId="3" nodeType="withEffect">
                                  <p:stCondLst>
                                    <p:cond delay="0"/>
                                  </p:stCondLst>
                                  <p:childTnLst>
                                    <p:anim calcmode="lin" valueType="num">
                                      <p:cBhvr additive="base">
                                        <p:cTn id="333" dur="2000"/>
                                        <p:tgtEl>
                                          <p:spTgt spid="24"/>
                                        </p:tgtEl>
                                        <p:attrNameLst>
                                          <p:attrName>ppt_x</p:attrName>
                                        </p:attrNameLst>
                                      </p:cBhvr>
                                      <p:tavLst>
                                        <p:tav tm="0">
                                          <p:val>
                                            <p:strVal val="ppt_x"/>
                                          </p:val>
                                        </p:tav>
                                        <p:tav tm="100000">
                                          <p:val>
                                            <p:strVal val="ppt_x"/>
                                          </p:val>
                                        </p:tav>
                                      </p:tavLst>
                                    </p:anim>
                                    <p:anim calcmode="lin" valueType="num">
                                      <p:cBhvr additive="base">
                                        <p:cTn id="334" dur="2000"/>
                                        <p:tgtEl>
                                          <p:spTgt spid="24"/>
                                        </p:tgtEl>
                                        <p:attrNameLst>
                                          <p:attrName>ppt_y</p:attrName>
                                        </p:attrNameLst>
                                      </p:cBhvr>
                                      <p:tavLst>
                                        <p:tav tm="0">
                                          <p:val>
                                            <p:strVal val="ppt_y"/>
                                          </p:val>
                                        </p:tav>
                                        <p:tav tm="100000">
                                          <p:val>
                                            <p:strVal val="0-ppt_h/2"/>
                                          </p:val>
                                        </p:tav>
                                      </p:tavLst>
                                    </p:anim>
                                    <p:set>
                                      <p:cBhvr>
                                        <p:cTn id="335" dur="1" fill="hold">
                                          <p:stCondLst>
                                            <p:cond delay="1999"/>
                                          </p:stCondLst>
                                        </p:cTn>
                                        <p:tgtEl>
                                          <p:spTgt spid="24"/>
                                        </p:tgtEl>
                                        <p:attrNameLst>
                                          <p:attrName>style.visibility</p:attrName>
                                        </p:attrNameLst>
                                      </p:cBhvr>
                                      <p:to>
                                        <p:strVal val="hidden"/>
                                      </p:to>
                                    </p:set>
                                  </p:childTnLst>
                                </p:cTn>
                              </p:par>
                              <p:par>
                                <p:cTn id="336" presetID="2" presetClass="exit" presetSubtype="1" fill="hold" grpId="3" nodeType="withEffect">
                                  <p:stCondLst>
                                    <p:cond delay="0"/>
                                  </p:stCondLst>
                                  <p:childTnLst>
                                    <p:anim calcmode="lin" valueType="num">
                                      <p:cBhvr additive="base">
                                        <p:cTn id="337" dur="2000"/>
                                        <p:tgtEl>
                                          <p:spTgt spid="25"/>
                                        </p:tgtEl>
                                        <p:attrNameLst>
                                          <p:attrName>ppt_x</p:attrName>
                                        </p:attrNameLst>
                                      </p:cBhvr>
                                      <p:tavLst>
                                        <p:tav tm="0">
                                          <p:val>
                                            <p:strVal val="ppt_x"/>
                                          </p:val>
                                        </p:tav>
                                        <p:tav tm="100000">
                                          <p:val>
                                            <p:strVal val="ppt_x"/>
                                          </p:val>
                                        </p:tav>
                                      </p:tavLst>
                                    </p:anim>
                                    <p:anim calcmode="lin" valueType="num">
                                      <p:cBhvr additive="base">
                                        <p:cTn id="338" dur="2000"/>
                                        <p:tgtEl>
                                          <p:spTgt spid="25"/>
                                        </p:tgtEl>
                                        <p:attrNameLst>
                                          <p:attrName>ppt_y</p:attrName>
                                        </p:attrNameLst>
                                      </p:cBhvr>
                                      <p:tavLst>
                                        <p:tav tm="0">
                                          <p:val>
                                            <p:strVal val="ppt_y"/>
                                          </p:val>
                                        </p:tav>
                                        <p:tav tm="100000">
                                          <p:val>
                                            <p:strVal val="0-ppt_h/2"/>
                                          </p:val>
                                        </p:tav>
                                      </p:tavLst>
                                    </p:anim>
                                    <p:set>
                                      <p:cBhvr>
                                        <p:cTn id="339" dur="1" fill="hold">
                                          <p:stCondLst>
                                            <p:cond delay="1999"/>
                                          </p:stCondLst>
                                        </p:cTn>
                                        <p:tgtEl>
                                          <p:spTgt spid="25"/>
                                        </p:tgtEl>
                                        <p:attrNameLst>
                                          <p:attrName>style.visibility</p:attrName>
                                        </p:attrNameLst>
                                      </p:cBhvr>
                                      <p:to>
                                        <p:strVal val="hidden"/>
                                      </p:to>
                                    </p:set>
                                  </p:childTnLst>
                                </p:cTn>
                              </p:par>
                              <p:par>
                                <p:cTn id="340" presetID="2" presetClass="exit" presetSubtype="1" fill="hold" grpId="3"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ppt_x"/>
                                          </p:val>
                                        </p:tav>
                                      </p:tavLst>
                                    </p:anim>
                                    <p:anim calcmode="lin" valueType="num">
                                      <p:cBhvr additive="base">
                                        <p:cTn id="342" dur="2000"/>
                                        <p:tgtEl>
                                          <p:spTgt spid="26"/>
                                        </p:tgtEl>
                                        <p:attrNameLst>
                                          <p:attrName>ppt_y</p:attrName>
                                        </p:attrNameLst>
                                      </p:cBhvr>
                                      <p:tavLst>
                                        <p:tav tm="0">
                                          <p:val>
                                            <p:strVal val="ppt_y"/>
                                          </p:val>
                                        </p:tav>
                                        <p:tav tm="100000">
                                          <p:val>
                                            <p:strVal val="0-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2000"/>
                                        <p:tgtEl>
                                          <p:spTgt spid="3"/>
                                        </p:tgtEl>
                                        <p:attrNameLst>
                                          <p:attrName>ppt_w</p:attrName>
                                        </p:attrNameLst>
                                      </p:cBhvr>
                                      <p:tavLst>
                                        <p:tav tm="0">
                                          <p:val>
                                            <p:strVal val="ppt_w"/>
                                          </p:val>
                                        </p:tav>
                                        <p:tav tm="100000">
                                          <p:val>
                                            <p:strVal val="ppt_w"/>
                                          </p:val>
                                        </p:tav>
                                      </p:tavLst>
                                    </p:anim>
                                    <p:anim calcmode="lin" valueType="num">
                                      <p:cBhvr>
                                        <p:cTn id="346"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3"/>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2000"/>
                                        <p:tgtEl>
                                          <p:spTgt spid="4"/>
                                        </p:tgtEl>
                                        <p:attrNameLst>
                                          <p:attrName>ppt_w</p:attrName>
                                        </p:attrNameLst>
                                      </p:cBhvr>
                                      <p:tavLst>
                                        <p:tav tm="0">
                                          <p:val>
                                            <p:strVal val="ppt_w"/>
                                          </p:val>
                                        </p:tav>
                                        <p:tav tm="100000">
                                          <p:val>
                                            <p:strVal val="ppt_w"/>
                                          </p:val>
                                        </p:tav>
                                      </p:tavLst>
                                    </p:anim>
                                    <p:anim calcmode="lin" valueType="num">
                                      <p:cBhvr>
                                        <p:cTn id="35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4"/>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2000"/>
                                        <p:tgtEl>
                                          <p:spTgt spid="5"/>
                                        </p:tgtEl>
                                        <p:attrNameLst>
                                          <p:attrName>ppt_w</p:attrName>
                                        </p:attrNameLst>
                                      </p:cBhvr>
                                      <p:tavLst>
                                        <p:tav tm="0">
                                          <p:val>
                                            <p:strVal val="ppt_w"/>
                                          </p:val>
                                        </p:tav>
                                        <p:tav tm="100000">
                                          <p:val>
                                            <p:strVal val="ppt_w"/>
                                          </p:val>
                                        </p:tav>
                                      </p:tavLst>
                                    </p:anim>
                                    <p:anim calcmode="lin" valueType="num">
                                      <p:cBhvr>
                                        <p:cTn id="35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5"/>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2000"/>
                                        <p:tgtEl>
                                          <p:spTgt spid="6"/>
                                        </p:tgtEl>
                                        <p:attrNameLst>
                                          <p:attrName>ppt_w</p:attrName>
                                        </p:attrNameLst>
                                      </p:cBhvr>
                                      <p:tavLst>
                                        <p:tav tm="0">
                                          <p:val>
                                            <p:strVal val="ppt_w"/>
                                          </p:val>
                                        </p:tav>
                                        <p:tav tm="100000">
                                          <p:val>
                                            <p:strVal val="ppt_w"/>
                                          </p:val>
                                        </p:tav>
                                      </p:tavLst>
                                    </p:anim>
                                    <p:anim calcmode="lin" valueType="num">
                                      <p:cBhvr>
                                        <p:cTn id="35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6"/>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2000"/>
                                        <p:tgtEl>
                                          <p:spTgt spid="7"/>
                                        </p:tgtEl>
                                        <p:attrNameLst>
                                          <p:attrName>ppt_w</p:attrName>
                                        </p:attrNameLst>
                                      </p:cBhvr>
                                      <p:tavLst>
                                        <p:tav tm="0">
                                          <p:val>
                                            <p:strVal val="ppt_w"/>
                                          </p:val>
                                        </p:tav>
                                        <p:tav tm="100000">
                                          <p:val>
                                            <p:strVal val="ppt_w"/>
                                          </p:val>
                                        </p:tav>
                                      </p:tavLst>
                                    </p:anim>
                                    <p:anim calcmode="lin" valueType="num">
                                      <p:cBhvr>
                                        <p:cTn id="36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7"/>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2000"/>
                                        <p:tgtEl>
                                          <p:spTgt spid="8"/>
                                        </p:tgtEl>
                                        <p:attrNameLst>
                                          <p:attrName>ppt_w</p:attrName>
                                        </p:attrNameLst>
                                      </p:cBhvr>
                                      <p:tavLst>
                                        <p:tav tm="0">
                                          <p:val>
                                            <p:strVal val="ppt_w"/>
                                          </p:val>
                                        </p:tav>
                                        <p:tav tm="100000">
                                          <p:val>
                                            <p:strVal val="ppt_w"/>
                                          </p:val>
                                        </p:tav>
                                      </p:tavLst>
                                    </p:anim>
                                    <p:anim calcmode="lin" valueType="num">
                                      <p:cBhvr>
                                        <p:cTn id="36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8"/>
                                        </p:tgtEl>
                                        <p:attrNameLst>
                                          <p:attrName>style.visibility</p:attrName>
                                        </p:attrNameLst>
                                      </p:cBhvr>
                                      <p:to>
                                        <p:strVal val="hidden"/>
                                      </p:to>
                                    </p:set>
                                  </p:childTnLst>
                                </p:cTn>
                              </p:par>
                              <p:par>
                                <p:cTn id="368" presetID="19" presetClass="exit" presetSubtype="5" fill="hold" grpId="4" nodeType="withEffect">
                                  <p:stCondLst>
                                    <p:cond delay="0"/>
                                  </p:stCondLst>
                                  <p:childTnLst>
                                    <p:anim calcmode="lin" valueType="num">
                                      <p:cBhvr>
                                        <p:cTn id="369" dur="2000"/>
                                        <p:tgtEl>
                                          <p:spTgt spid="9"/>
                                        </p:tgtEl>
                                        <p:attrNameLst>
                                          <p:attrName>ppt_w</p:attrName>
                                        </p:attrNameLst>
                                      </p:cBhvr>
                                      <p:tavLst>
                                        <p:tav tm="0">
                                          <p:val>
                                            <p:strVal val="ppt_w"/>
                                          </p:val>
                                        </p:tav>
                                        <p:tav tm="100000">
                                          <p:val>
                                            <p:strVal val="ppt_w"/>
                                          </p:val>
                                        </p:tav>
                                      </p:tavLst>
                                    </p:anim>
                                    <p:anim calcmode="lin" valueType="num">
                                      <p:cBhvr>
                                        <p:cTn id="37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9"/>
                                        </p:tgtEl>
                                        <p:attrNameLst>
                                          <p:attrName>style.visibility</p:attrName>
                                        </p:attrNameLst>
                                      </p:cBhvr>
                                      <p:to>
                                        <p:strVal val="hidden"/>
                                      </p:to>
                                    </p:set>
                                  </p:childTnLst>
                                </p:cTn>
                              </p:par>
                              <p:par>
                                <p:cTn id="372" presetID="19" presetClass="exit" presetSubtype="5" fill="hold" grpId="4" nodeType="withEffect">
                                  <p:stCondLst>
                                    <p:cond delay="0"/>
                                  </p:stCondLst>
                                  <p:childTnLst>
                                    <p:anim calcmode="lin" valueType="num">
                                      <p:cBhvr>
                                        <p:cTn id="373" dur="2000"/>
                                        <p:tgtEl>
                                          <p:spTgt spid="10"/>
                                        </p:tgtEl>
                                        <p:attrNameLst>
                                          <p:attrName>ppt_w</p:attrName>
                                        </p:attrNameLst>
                                      </p:cBhvr>
                                      <p:tavLst>
                                        <p:tav tm="0">
                                          <p:val>
                                            <p:strVal val="ppt_w"/>
                                          </p:val>
                                        </p:tav>
                                        <p:tav tm="100000">
                                          <p:val>
                                            <p:strVal val="ppt_w"/>
                                          </p:val>
                                        </p:tav>
                                      </p:tavLst>
                                    </p:anim>
                                    <p:anim calcmode="lin" valueType="num">
                                      <p:cBhvr>
                                        <p:cTn id="37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10"/>
                                        </p:tgtEl>
                                        <p:attrNameLst>
                                          <p:attrName>style.visibility</p:attrName>
                                        </p:attrNameLst>
                                      </p:cBhvr>
                                      <p:to>
                                        <p:strVal val="hidden"/>
                                      </p:to>
                                    </p:set>
                                  </p:childTnLst>
                                </p:cTn>
                              </p:par>
                              <p:par>
                                <p:cTn id="376" presetID="19" presetClass="exit" presetSubtype="5" fill="hold" grpId="4" nodeType="withEffect">
                                  <p:stCondLst>
                                    <p:cond delay="0"/>
                                  </p:stCondLst>
                                  <p:childTnLst>
                                    <p:anim calcmode="lin" valueType="num">
                                      <p:cBhvr>
                                        <p:cTn id="377" dur="2000"/>
                                        <p:tgtEl>
                                          <p:spTgt spid="11"/>
                                        </p:tgtEl>
                                        <p:attrNameLst>
                                          <p:attrName>ppt_w</p:attrName>
                                        </p:attrNameLst>
                                      </p:cBhvr>
                                      <p:tavLst>
                                        <p:tav tm="0">
                                          <p:val>
                                            <p:strVal val="ppt_w"/>
                                          </p:val>
                                        </p:tav>
                                        <p:tav tm="100000">
                                          <p:val>
                                            <p:strVal val="ppt_w"/>
                                          </p:val>
                                        </p:tav>
                                      </p:tavLst>
                                    </p:anim>
                                    <p:anim calcmode="lin" valueType="num">
                                      <p:cBhvr>
                                        <p:cTn id="37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11"/>
                                        </p:tgtEl>
                                        <p:attrNameLst>
                                          <p:attrName>style.visibility</p:attrName>
                                        </p:attrNameLst>
                                      </p:cBhvr>
                                      <p:to>
                                        <p:strVal val="hidden"/>
                                      </p:to>
                                    </p:set>
                                  </p:childTnLst>
                                </p:cTn>
                              </p:par>
                              <p:par>
                                <p:cTn id="380" presetID="19" presetClass="exit" presetSubtype="5" fill="hold" grpId="4" nodeType="withEffect">
                                  <p:stCondLst>
                                    <p:cond delay="0"/>
                                  </p:stCondLst>
                                  <p:childTnLst>
                                    <p:anim calcmode="lin" valueType="num">
                                      <p:cBhvr>
                                        <p:cTn id="381" dur="2000"/>
                                        <p:tgtEl>
                                          <p:spTgt spid="12"/>
                                        </p:tgtEl>
                                        <p:attrNameLst>
                                          <p:attrName>ppt_w</p:attrName>
                                        </p:attrNameLst>
                                      </p:cBhvr>
                                      <p:tavLst>
                                        <p:tav tm="0">
                                          <p:val>
                                            <p:strVal val="ppt_w"/>
                                          </p:val>
                                        </p:tav>
                                        <p:tav tm="100000">
                                          <p:val>
                                            <p:strVal val="ppt_w"/>
                                          </p:val>
                                        </p:tav>
                                      </p:tavLst>
                                    </p:anim>
                                    <p:anim calcmode="lin" valueType="num">
                                      <p:cBhvr>
                                        <p:cTn id="38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12"/>
                                        </p:tgtEl>
                                        <p:attrNameLst>
                                          <p:attrName>style.visibility</p:attrName>
                                        </p:attrNameLst>
                                      </p:cBhvr>
                                      <p:to>
                                        <p:strVal val="hidden"/>
                                      </p:to>
                                    </p:set>
                                  </p:childTnLst>
                                </p:cTn>
                              </p:par>
                              <p:par>
                                <p:cTn id="384" presetID="19" presetClass="exit" presetSubtype="5" fill="hold" grpId="4" nodeType="withEffect">
                                  <p:stCondLst>
                                    <p:cond delay="0"/>
                                  </p:stCondLst>
                                  <p:childTnLst>
                                    <p:anim calcmode="lin" valueType="num">
                                      <p:cBhvr>
                                        <p:cTn id="385" dur="2000"/>
                                        <p:tgtEl>
                                          <p:spTgt spid="13"/>
                                        </p:tgtEl>
                                        <p:attrNameLst>
                                          <p:attrName>ppt_w</p:attrName>
                                        </p:attrNameLst>
                                      </p:cBhvr>
                                      <p:tavLst>
                                        <p:tav tm="0">
                                          <p:val>
                                            <p:strVal val="ppt_w"/>
                                          </p:val>
                                        </p:tav>
                                        <p:tav tm="100000">
                                          <p:val>
                                            <p:strVal val="ppt_w"/>
                                          </p:val>
                                        </p:tav>
                                      </p:tavLst>
                                    </p:anim>
                                    <p:anim calcmode="lin" valueType="num">
                                      <p:cBhvr>
                                        <p:cTn id="38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13"/>
                                        </p:tgtEl>
                                        <p:attrNameLst>
                                          <p:attrName>style.visibility</p:attrName>
                                        </p:attrNameLst>
                                      </p:cBhvr>
                                      <p:to>
                                        <p:strVal val="hidden"/>
                                      </p:to>
                                    </p:set>
                                  </p:childTnLst>
                                </p:cTn>
                              </p:par>
                              <p:par>
                                <p:cTn id="388" presetID="19" presetClass="exit" presetSubtype="5" fill="hold" grpId="4" nodeType="withEffect">
                                  <p:stCondLst>
                                    <p:cond delay="0"/>
                                  </p:stCondLst>
                                  <p:childTnLst>
                                    <p:anim calcmode="lin" valueType="num">
                                      <p:cBhvr>
                                        <p:cTn id="389" dur="2000"/>
                                        <p:tgtEl>
                                          <p:spTgt spid="14"/>
                                        </p:tgtEl>
                                        <p:attrNameLst>
                                          <p:attrName>ppt_w</p:attrName>
                                        </p:attrNameLst>
                                      </p:cBhvr>
                                      <p:tavLst>
                                        <p:tav tm="0">
                                          <p:val>
                                            <p:strVal val="ppt_w"/>
                                          </p:val>
                                        </p:tav>
                                        <p:tav tm="100000">
                                          <p:val>
                                            <p:strVal val="ppt_w"/>
                                          </p:val>
                                        </p:tav>
                                      </p:tavLst>
                                    </p:anim>
                                    <p:anim calcmode="lin" valueType="num">
                                      <p:cBhvr>
                                        <p:cTn id="390"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14"/>
                                        </p:tgtEl>
                                        <p:attrNameLst>
                                          <p:attrName>style.visibility</p:attrName>
                                        </p:attrNameLst>
                                      </p:cBhvr>
                                      <p:to>
                                        <p:strVal val="hidden"/>
                                      </p:to>
                                    </p:set>
                                  </p:childTnLst>
                                </p:cTn>
                              </p:par>
                              <p:par>
                                <p:cTn id="392" presetID="19" presetClass="exit" presetSubtype="5" fill="hold" grpId="4" nodeType="withEffect">
                                  <p:stCondLst>
                                    <p:cond delay="0"/>
                                  </p:stCondLst>
                                  <p:childTnLst>
                                    <p:anim calcmode="lin" valueType="num">
                                      <p:cBhvr>
                                        <p:cTn id="393" dur="2000"/>
                                        <p:tgtEl>
                                          <p:spTgt spid="15"/>
                                        </p:tgtEl>
                                        <p:attrNameLst>
                                          <p:attrName>ppt_w</p:attrName>
                                        </p:attrNameLst>
                                      </p:cBhvr>
                                      <p:tavLst>
                                        <p:tav tm="0">
                                          <p:val>
                                            <p:strVal val="ppt_w"/>
                                          </p:val>
                                        </p:tav>
                                        <p:tav tm="100000">
                                          <p:val>
                                            <p:strVal val="ppt_w"/>
                                          </p:val>
                                        </p:tav>
                                      </p:tavLst>
                                    </p:anim>
                                    <p:anim calcmode="lin" valueType="num">
                                      <p:cBhvr>
                                        <p:cTn id="39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15"/>
                                        </p:tgtEl>
                                        <p:attrNameLst>
                                          <p:attrName>style.visibility</p:attrName>
                                        </p:attrNameLst>
                                      </p:cBhvr>
                                      <p:to>
                                        <p:strVal val="hidden"/>
                                      </p:to>
                                    </p:set>
                                  </p:childTnLst>
                                </p:cTn>
                              </p:par>
                              <p:par>
                                <p:cTn id="396" presetID="19" presetClass="exit" presetSubtype="5" fill="hold" grpId="4" nodeType="withEffect">
                                  <p:stCondLst>
                                    <p:cond delay="0"/>
                                  </p:stCondLst>
                                  <p:childTnLst>
                                    <p:anim calcmode="lin" valueType="num">
                                      <p:cBhvr>
                                        <p:cTn id="397" dur="2000"/>
                                        <p:tgtEl>
                                          <p:spTgt spid="16"/>
                                        </p:tgtEl>
                                        <p:attrNameLst>
                                          <p:attrName>ppt_w</p:attrName>
                                        </p:attrNameLst>
                                      </p:cBhvr>
                                      <p:tavLst>
                                        <p:tav tm="0">
                                          <p:val>
                                            <p:strVal val="ppt_w"/>
                                          </p:val>
                                        </p:tav>
                                        <p:tav tm="100000">
                                          <p:val>
                                            <p:strVal val="ppt_w"/>
                                          </p:val>
                                        </p:tav>
                                      </p:tavLst>
                                    </p:anim>
                                    <p:anim calcmode="lin" valueType="num">
                                      <p:cBhvr>
                                        <p:cTn id="398"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16"/>
                                        </p:tgtEl>
                                        <p:attrNameLst>
                                          <p:attrName>style.visibility</p:attrName>
                                        </p:attrNameLst>
                                      </p:cBhvr>
                                      <p:to>
                                        <p:strVal val="hidden"/>
                                      </p:to>
                                    </p:set>
                                  </p:childTnLst>
                                </p:cTn>
                              </p:par>
                              <p:par>
                                <p:cTn id="400" presetID="19" presetClass="exit" presetSubtype="5" fill="hold" grpId="4" nodeType="withEffect">
                                  <p:stCondLst>
                                    <p:cond delay="0"/>
                                  </p:stCondLst>
                                  <p:childTnLst>
                                    <p:anim calcmode="lin" valueType="num">
                                      <p:cBhvr>
                                        <p:cTn id="401" dur="2000"/>
                                        <p:tgtEl>
                                          <p:spTgt spid="17"/>
                                        </p:tgtEl>
                                        <p:attrNameLst>
                                          <p:attrName>ppt_w</p:attrName>
                                        </p:attrNameLst>
                                      </p:cBhvr>
                                      <p:tavLst>
                                        <p:tav tm="0">
                                          <p:val>
                                            <p:strVal val="ppt_w"/>
                                          </p:val>
                                        </p:tav>
                                        <p:tav tm="100000">
                                          <p:val>
                                            <p:strVal val="ppt_w"/>
                                          </p:val>
                                        </p:tav>
                                      </p:tavLst>
                                    </p:anim>
                                    <p:anim calcmode="lin" valueType="num">
                                      <p:cBhvr>
                                        <p:cTn id="402"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3" dur="1" fill="hold">
                                          <p:stCondLst>
                                            <p:cond delay="1999"/>
                                          </p:stCondLst>
                                        </p:cTn>
                                        <p:tgtEl>
                                          <p:spTgt spid="17"/>
                                        </p:tgtEl>
                                        <p:attrNameLst>
                                          <p:attrName>style.visibility</p:attrName>
                                        </p:attrNameLst>
                                      </p:cBhvr>
                                      <p:to>
                                        <p:strVal val="hidden"/>
                                      </p:to>
                                    </p:set>
                                  </p:childTnLst>
                                </p:cTn>
                              </p:par>
                              <p:par>
                                <p:cTn id="404" presetID="19" presetClass="exit" presetSubtype="5" fill="hold" grpId="4" nodeType="withEffect">
                                  <p:stCondLst>
                                    <p:cond delay="0"/>
                                  </p:stCondLst>
                                  <p:childTnLst>
                                    <p:anim calcmode="lin" valueType="num">
                                      <p:cBhvr>
                                        <p:cTn id="405" dur="2000"/>
                                        <p:tgtEl>
                                          <p:spTgt spid="18"/>
                                        </p:tgtEl>
                                        <p:attrNameLst>
                                          <p:attrName>ppt_w</p:attrName>
                                        </p:attrNameLst>
                                      </p:cBhvr>
                                      <p:tavLst>
                                        <p:tav tm="0">
                                          <p:val>
                                            <p:strVal val="ppt_w"/>
                                          </p:val>
                                        </p:tav>
                                        <p:tav tm="100000">
                                          <p:val>
                                            <p:strVal val="ppt_w"/>
                                          </p:val>
                                        </p:tav>
                                      </p:tavLst>
                                    </p:anim>
                                    <p:anim calcmode="lin" valueType="num">
                                      <p:cBhvr>
                                        <p:cTn id="40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7" dur="1" fill="hold">
                                          <p:stCondLst>
                                            <p:cond delay="1999"/>
                                          </p:stCondLst>
                                        </p:cTn>
                                        <p:tgtEl>
                                          <p:spTgt spid="18"/>
                                        </p:tgtEl>
                                        <p:attrNameLst>
                                          <p:attrName>style.visibility</p:attrName>
                                        </p:attrNameLst>
                                      </p:cBhvr>
                                      <p:to>
                                        <p:strVal val="hidden"/>
                                      </p:to>
                                    </p:set>
                                  </p:childTnLst>
                                </p:cTn>
                              </p:par>
                              <p:par>
                                <p:cTn id="408" presetID="19" presetClass="exit" presetSubtype="5" fill="hold" grpId="4" nodeType="withEffect">
                                  <p:stCondLst>
                                    <p:cond delay="0"/>
                                  </p:stCondLst>
                                  <p:childTnLst>
                                    <p:anim calcmode="lin" valueType="num">
                                      <p:cBhvr>
                                        <p:cTn id="409" dur="2000"/>
                                        <p:tgtEl>
                                          <p:spTgt spid="19"/>
                                        </p:tgtEl>
                                        <p:attrNameLst>
                                          <p:attrName>ppt_w</p:attrName>
                                        </p:attrNameLst>
                                      </p:cBhvr>
                                      <p:tavLst>
                                        <p:tav tm="0">
                                          <p:val>
                                            <p:strVal val="ppt_w"/>
                                          </p:val>
                                        </p:tav>
                                        <p:tav tm="100000">
                                          <p:val>
                                            <p:strVal val="ppt_w"/>
                                          </p:val>
                                        </p:tav>
                                      </p:tavLst>
                                    </p:anim>
                                    <p:anim calcmode="lin" valueType="num">
                                      <p:cBhvr>
                                        <p:cTn id="410"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1" dur="1" fill="hold">
                                          <p:stCondLst>
                                            <p:cond delay="1999"/>
                                          </p:stCondLst>
                                        </p:cTn>
                                        <p:tgtEl>
                                          <p:spTgt spid="19"/>
                                        </p:tgtEl>
                                        <p:attrNameLst>
                                          <p:attrName>style.visibility</p:attrName>
                                        </p:attrNameLst>
                                      </p:cBhvr>
                                      <p:to>
                                        <p:strVal val="hidden"/>
                                      </p:to>
                                    </p:set>
                                  </p:childTnLst>
                                </p:cTn>
                              </p:par>
                              <p:par>
                                <p:cTn id="412" presetID="19" presetClass="exit" presetSubtype="5" fill="hold" grpId="4" nodeType="withEffect">
                                  <p:stCondLst>
                                    <p:cond delay="0"/>
                                  </p:stCondLst>
                                  <p:childTnLst>
                                    <p:anim calcmode="lin" valueType="num">
                                      <p:cBhvr>
                                        <p:cTn id="413" dur="2000"/>
                                        <p:tgtEl>
                                          <p:spTgt spid="20"/>
                                        </p:tgtEl>
                                        <p:attrNameLst>
                                          <p:attrName>ppt_w</p:attrName>
                                        </p:attrNameLst>
                                      </p:cBhvr>
                                      <p:tavLst>
                                        <p:tav tm="0">
                                          <p:val>
                                            <p:strVal val="ppt_w"/>
                                          </p:val>
                                        </p:tav>
                                        <p:tav tm="100000">
                                          <p:val>
                                            <p:strVal val="ppt_w"/>
                                          </p:val>
                                        </p:tav>
                                      </p:tavLst>
                                    </p:anim>
                                    <p:anim calcmode="lin" valueType="num">
                                      <p:cBhvr>
                                        <p:cTn id="414"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5" dur="1" fill="hold">
                                          <p:stCondLst>
                                            <p:cond delay="1999"/>
                                          </p:stCondLst>
                                        </p:cTn>
                                        <p:tgtEl>
                                          <p:spTgt spid="20"/>
                                        </p:tgtEl>
                                        <p:attrNameLst>
                                          <p:attrName>style.visibility</p:attrName>
                                        </p:attrNameLst>
                                      </p:cBhvr>
                                      <p:to>
                                        <p:strVal val="hidden"/>
                                      </p:to>
                                    </p:set>
                                  </p:childTnLst>
                                </p:cTn>
                              </p:par>
                              <p:par>
                                <p:cTn id="416" presetID="19" presetClass="exit" presetSubtype="5" fill="hold" grpId="4" nodeType="withEffect">
                                  <p:stCondLst>
                                    <p:cond delay="0"/>
                                  </p:stCondLst>
                                  <p:childTnLst>
                                    <p:anim calcmode="lin" valueType="num">
                                      <p:cBhvr>
                                        <p:cTn id="417" dur="2000"/>
                                        <p:tgtEl>
                                          <p:spTgt spid="21"/>
                                        </p:tgtEl>
                                        <p:attrNameLst>
                                          <p:attrName>ppt_w</p:attrName>
                                        </p:attrNameLst>
                                      </p:cBhvr>
                                      <p:tavLst>
                                        <p:tav tm="0">
                                          <p:val>
                                            <p:strVal val="ppt_w"/>
                                          </p:val>
                                        </p:tav>
                                        <p:tav tm="100000">
                                          <p:val>
                                            <p:strVal val="ppt_w"/>
                                          </p:val>
                                        </p:tav>
                                      </p:tavLst>
                                    </p:anim>
                                    <p:anim calcmode="lin" valueType="num">
                                      <p:cBhvr>
                                        <p:cTn id="418"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9" dur="1" fill="hold">
                                          <p:stCondLst>
                                            <p:cond delay="1999"/>
                                          </p:stCondLst>
                                        </p:cTn>
                                        <p:tgtEl>
                                          <p:spTgt spid="21"/>
                                        </p:tgtEl>
                                        <p:attrNameLst>
                                          <p:attrName>style.visibility</p:attrName>
                                        </p:attrNameLst>
                                      </p:cBhvr>
                                      <p:to>
                                        <p:strVal val="hidden"/>
                                      </p:to>
                                    </p:set>
                                  </p:childTnLst>
                                </p:cTn>
                              </p:par>
                              <p:par>
                                <p:cTn id="420" presetID="19" presetClass="exit" presetSubtype="5" fill="hold" grpId="4" nodeType="withEffect">
                                  <p:stCondLst>
                                    <p:cond delay="0"/>
                                  </p:stCondLst>
                                  <p:childTnLst>
                                    <p:anim calcmode="lin" valueType="num">
                                      <p:cBhvr>
                                        <p:cTn id="421" dur="2000"/>
                                        <p:tgtEl>
                                          <p:spTgt spid="22"/>
                                        </p:tgtEl>
                                        <p:attrNameLst>
                                          <p:attrName>ppt_w</p:attrName>
                                        </p:attrNameLst>
                                      </p:cBhvr>
                                      <p:tavLst>
                                        <p:tav tm="0">
                                          <p:val>
                                            <p:strVal val="ppt_w"/>
                                          </p:val>
                                        </p:tav>
                                        <p:tav tm="100000">
                                          <p:val>
                                            <p:strVal val="ppt_w"/>
                                          </p:val>
                                        </p:tav>
                                      </p:tavLst>
                                    </p:anim>
                                    <p:anim calcmode="lin" valueType="num">
                                      <p:cBhvr>
                                        <p:cTn id="422"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3" dur="1" fill="hold">
                                          <p:stCondLst>
                                            <p:cond delay="1999"/>
                                          </p:stCondLst>
                                        </p:cTn>
                                        <p:tgtEl>
                                          <p:spTgt spid="22"/>
                                        </p:tgtEl>
                                        <p:attrNameLst>
                                          <p:attrName>style.visibility</p:attrName>
                                        </p:attrNameLst>
                                      </p:cBhvr>
                                      <p:to>
                                        <p:strVal val="hidden"/>
                                      </p:to>
                                    </p:set>
                                  </p:childTnLst>
                                </p:cTn>
                              </p:par>
                              <p:par>
                                <p:cTn id="424" presetID="19" presetClass="exit" presetSubtype="5" fill="hold" grpId="4" nodeType="withEffect">
                                  <p:stCondLst>
                                    <p:cond delay="0"/>
                                  </p:stCondLst>
                                  <p:childTnLst>
                                    <p:anim calcmode="lin" valueType="num">
                                      <p:cBhvr>
                                        <p:cTn id="425" dur="2000"/>
                                        <p:tgtEl>
                                          <p:spTgt spid="23"/>
                                        </p:tgtEl>
                                        <p:attrNameLst>
                                          <p:attrName>ppt_w</p:attrName>
                                        </p:attrNameLst>
                                      </p:cBhvr>
                                      <p:tavLst>
                                        <p:tav tm="0">
                                          <p:val>
                                            <p:strVal val="ppt_w"/>
                                          </p:val>
                                        </p:tav>
                                        <p:tav tm="100000">
                                          <p:val>
                                            <p:strVal val="ppt_w"/>
                                          </p:val>
                                        </p:tav>
                                      </p:tavLst>
                                    </p:anim>
                                    <p:anim calcmode="lin" valueType="num">
                                      <p:cBhvr>
                                        <p:cTn id="426"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7" dur="1" fill="hold">
                                          <p:stCondLst>
                                            <p:cond delay="1999"/>
                                          </p:stCondLst>
                                        </p:cTn>
                                        <p:tgtEl>
                                          <p:spTgt spid="23"/>
                                        </p:tgtEl>
                                        <p:attrNameLst>
                                          <p:attrName>style.visibility</p:attrName>
                                        </p:attrNameLst>
                                      </p:cBhvr>
                                      <p:to>
                                        <p:strVal val="hidden"/>
                                      </p:to>
                                    </p:set>
                                  </p:childTnLst>
                                </p:cTn>
                              </p:par>
                              <p:par>
                                <p:cTn id="428" presetID="19" presetClass="exit" presetSubtype="5" fill="hold" grpId="4" nodeType="withEffect">
                                  <p:stCondLst>
                                    <p:cond delay="0"/>
                                  </p:stCondLst>
                                  <p:childTnLst>
                                    <p:anim calcmode="lin" valueType="num">
                                      <p:cBhvr>
                                        <p:cTn id="429" dur="2000"/>
                                        <p:tgtEl>
                                          <p:spTgt spid="24"/>
                                        </p:tgtEl>
                                        <p:attrNameLst>
                                          <p:attrName>ppt_w</p:attrName>
                                        </p:attrNameLst>
                                      </p:cBhvr>
                                      <p:tavLst>
                                        <p:tav tm="0">
                                          <p:val>
                                            <p:strVal val="ppt_w"/>
                                          </p:val>
                                        </p:tav>
                                        <p:tav tm="100000">
                                          <p:val>
                                            <p:strVal val="ppt_w"/>
                                          </p:val>
                                        </p:tav>
                                      </p:tavLst>
                                    </p:anim>
                                    <p:anim calcmode="lin" valueType="num">
                                      <p:cBhvr>
                                        <p:cTn id="430"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1" dur="1" fill="hold">
                                          <p:stCondLst>
                                            <p:cond delay="1999"/>
                                          </p:stCondLst>
                                        </p:cTn>
                                        <p:tgtEl>
                                          <p:spTgt spid="24"/>
                                        </p:tgtEl>
                                        <p:attrNameLst>
                                          <p:attrName>style.visibility</p:attrName>
                                        </p:attrNameLst>
                                      </p:cBhvr>
                                      <p:to>
                                        <p:strVal val="hidden"/>
                                      </p:to>
                                    </p:set>
                                  </p:childTnLst>
                                </p:cTn>
                              </p:par>
                              <p:par>
                                <p:cTn id="432" presetID="19" presetClass="exit" presetSubtype="5" fill="hold" grpId="4" nodeType="withEffect">
                                  <p:stCondLst>
                                    <p:cond delay="0"/>
                                  </p:stCondLst>
                                  <p:childTnLst>
                                    <p:anim calcmode="lin" valueType="num">
                                      <p:cBhvr>
                                        <p:cTn id="433" dur="2000"/>
                                        <p:tgtEl>
                                          <p:spTgt spid="25"/>
                                        </p:tgtEl>
                                        <p:attrNameLst>
                                          <p:attrName>ppt_w</p:attrName>
                                        </p:attrNameLst>
                                      </p:cBhvr>
                                      <p:tavLst>
                                        <p:tav tm="0">
                                          <p:val>
                                            <p:strVal val="ppt_w"/>
                                          </p:val>
                                        </p:tav>
                                        <p:tav tm="100000">
                                          <p:val>
                                            <p:strVal val="ppt_w"/>
                                          </p:val>
                                        </p:tav>
                                      </p:tavLst>
                                    </p:anim>
                                    <p:anim calcmode="lin" valueType="num">
                                      <p:cBhvr>
                                        <p:cTn id="434"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5" dur="1" fill="hold">
                                          <p:stCondLst>
                                            <p:cond delay="1999"/>
                                          </p:stCondLst>
                                        </p:cTn>
                                        <p:tgtEl>
                                          <p:spTgt spid="25"/>
                                        </p:tgtEl>
                                        <p:attrNameLst>
                                          <p:attrName>style.visibility</p:attrName>
                                        </p:attrNameLst>
                                      </p:cBhvr>
                                      <p:to>
                                        <p:strVal val="hidden"/>
                                      </p:to>
                                    </p:set>
                                  </p:childTnLst>
                                </p:cTn>
                              </p:par>
                              <p:par>
                                <p:cTn id="436" presetID="19" presetClass="exit" presetSubtype="5" fill="hold" grpId="4" nodeType="withEffect">
                                  <p:stCondLst>
                                    <p:cond delay="0"/>
                                  </p:stCondLst>
                                  <p:childTnLst>
                                    <p:anim calcmode="lin" valueType="num">
                                      <p:cBhvr>
                                        <p:cTn id="437" dur="2000"/>
                                        <p:tgtEl>
                                          <p:spTgt spid="26"/>
                                        </p:tgtEl>
                                        <p:attrNameLst>
                                          <p:attrName>ppt_w</p:attrName>
                                        </p:attrNameLst>
                                      </p:cBhvr>
                                      <p:tavLst>
                                        <p:tav tm="0">
                                          <p:val>
                                            <p:strVal val="ppt_w"/>
                                          </p:val>
                                        </p:tav>
                                        <p:tav tm="100000">
                                          <p:val>
                                            <p:strVal val="ppt_w"/>
                                          </p:val>
                                        </p:tav>
                                      </p:tavLst>
                                    </p:anim>
                                    <p:anim calcmode="lin" valueType="num">
                                      <p:cBhvr>
                                        <p:cTn id="438"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9" dur="1" fill="hold">
                                          <p:stCondLst>
                                            <p:cond delay="1999"/>
                                          </p:stCondLst>
                                        </p:cTn>
                                        <p:tgtEl>
                                          <p:spTgt spid="26"/>
                                        </p:tgtEl>
                                        <p:attrNameLst>
                                          <p:attrName>style.visibility</p:attrName>
                                        </p:attrNameLst>
                                      </p:cBhvr>
                                      <p:to>
                                        <p:strVal val="hidden"/>
                                      </p:to>
                                    </p:set>
                                  </p:childTnLst>
                                </p:cTn>
                              </p:par>
                              <p:par>
                                <p:cTn id="440" presetID="8" presetClass="emph" presetSubtype="0" fill="hold" grpId="5" nodeType="withEffect">
                                  <p:stCondLst>
                                    <p:cond delay="0"/>
                                  </p:stCondLst>
                                  <p:childTnLst>
                                    <p:animRot by="21600000">
                                      <p:cBhvr>
                                        <p:cTn id="441" dur="2000" fill="hold"/>
                                        <p:tgtEl>
                                          <p:spTgt spid="3"/>
                                        </p:tgtEl>
                                        <p:attrNameLst>
                                          <p:attrName>r</p:attrName>
                                        </p:attrNameLst>
                                      </p:cBhvr>
                                    </p:animRot>
                                  </p:childTnLst>
                                </p:cTn>
                              </p:par>
                              <p:par>
                                <p:cTn id="442" presetID="8" presetClass="emph" presetSubtype="0" fill="hold" grpId="5" nodeType="withEffect">
                                  <p:stCondLst>
                                    <p:cond delay="0"/>
                                  </p:stCondLst>
                                  <p:childTnLst>
                                    <p:animRot by="21600000">
                                      <p:cBhvr>
                                        <p:cTn id="443" dur="2000" fill="hold"/>
                                        <p:tgtEl>
                                          <p:spTgt spid="5"/>
                                        </p:tgtEl>
                                        <p:attrNameLst>
                                          <p:attrName>r</p:attrName>
                                        </p:attrNameLst>
                                      </p:cBhvr>
                                    </p:animRot>
                                  </p:childTnLst>
                                </p:cTn>
                              </p:par>
                              <p:par>
                                <p:cTn id="444" presetID="8" presetClass="emph" presetSubtype="0" fill="hold" grpId="5" nodeType="withEffect">
                                  <p:stCondLst>
                                    <p:cond delay="0"/>
                                  </p:stCondLst>
                                  <p:childTnLst>
                                    <p:animRot by="21600000">
                                      <p:cBhvr>
                                        <p:cTn id="445" dur="2000" fill="hold"/>
                                        <p:tgtEl>
                                          <p:spTgt spid="6"/>
                                        </p:tgtEl>
                                        <p:attrNameLst>
                                          <p:attrName>r</p:attrName>
                                        </p:attrNameLst>
                                      </p:cBhvr>
                                    </p:animRot>
                                  </p:childTnLst>
                                </p:cTn>
                              </p:par>
                              <p:par>
                                <p:cTn id="446" presetID="8" presetClass="emph" presetSubtype="0" fill="hold" grpId="5" nodeType="withEffect">
                                  <p:stCondLst>
                                    <p:cond delay="0"/>
                                  </p:stCondLst>
                                  <p:childTnLst>
                                    <p:animRot by="21600000">
                                      <p:cBhvr>
                                        <p:cTn id="447" dur="2000" fill="hold"/>
                                        <p:tgtEl>
                                          <p:spTgt spid="7"/>
                                        </p:tgtEl>
                                        <p:attrNameLst>
                                          <p:attrName>r</p:attrName>
                                        </p:attrNameLst>
                                      </p:cBhvr>
                                    </p:animRot>
                                  </p:childTnLst>
                                </p:cTn>
                              </p:par>
                              <p:par>
                                <p:cTn id="448" presetID="8" presetClass="emph" presetSubtype="0" fill="hold" grpId="5" nodeType="withEffect">
                                  <p:stCondLst>
                                    <p:cond delay="0"/>
                                  </p:stCondLst>
                                  <p:childTnLst>
                                    <p:animRot by="21600000">
                                      <p:cBhvr>
                                        <p:cTn id="449" dur="2000" fill="hold"/>
                                        <p:tgtEl>
                                          <p:spTgt spid="8"/>
                                        </p:tgtEl>
                                        <p:attrNameLst>
                                          <p:attrName>r</p:attrName>
                                        </p:attrNameLst>
                                      </p:cBhvr>
                                    </p:animRot>
                                  </p:childTnLst>
                                </p:cTn>
                              </p:par>
                              <p:par>
                                <p:cTn id="450" presetID="8" presetClass="emph" presetSubtype="0" fill="hold" grpId="5" nodeType="withEffect">
                                  <p:stCondLst>
                                    <p:cond delay="0"/>
                                  </p:stCondLst>
                                  <p:childTnLst>
                                    <p:animRot by="21600000">
                                      <p:cBhvr>
                                        <p:cTn id="451" dur="2000" fill="hold"/>
                                        <p:tgtEl>
                                          <p:spTgt spid="9"/>
                                        </p:tgtEl>
                                        <p:attrNameLst>
                                          <p:attrName>r</p:attrName>
                                        </p:attrNameLst>
                                      </p:cBhvr>
                                    </p:animRot>
                                  </p:childTnLst>
                                </p:cTn>
                              </p:par>
                              <p:par>
                                <p:cTn id="452" presetID="8" presetClass="emph" presetSubtype="0" fill="hold" grpId="5" nodeType="withEffect">
                                  <p:stCondLst>
                                    <p:cond delay="0"/>
                                  </p:stCondLst>
                                  <p:childTnLst>
                                    <p:animRot by="21600000">
                                      <p:cBhvr>
                                        <p:cTn id="453" dur="2000" fill="hold"/>
                                        <p:tgtEl>
                                          <p:spTgt spid="10"/>
                                        </p:tgtEl>
                                        <p:attrNameLst>
                                          <p:attrName>r</p:attrName>
                                        </p:attrNameLst>
                                      </p:cBhvr>
                                    </p:animRot>
                                  </p:childTnLst>
                                </p:cTn>
                              </p:par>
                              <p:par>
                                <p:cTn id="454" presetID="8" presetClass="emph" presetSubtype="0" fill="hold" grpId="5" nodeType="withEffect">
                                  <p:stCondLst>
                                    <p:cond delay="0"/>
                                  </p:stCondLst>
                                  <p:childTnLst>
                                    <p:animRot by="21600000">
                                      <p:cBhvr>
                                        <p:cTn id="455" dur="2000" fill="hold"/>
                                        <p:tgtEl>
                                          <p:spTgt spid="11"/>
                                        </p:tgtEl>
                                        <p:attrNameLst>
                                          <p:attrName>r</p:attrName>
                                        </p:attrNameLst>
                                      </p:cBhvr>
                                    </p:animRot>
                                  </p:childTnLst>
                                </p:cTn>
                              </p:par>
                              <p:par>
                                <p:cTn id="456" presetID="8" presetClass="emph" presetSubtype="0" fill="hold" grpId="5" nodeType="withEffect">
                                  <p:stCondLst>
                                    <p:cond delay="0"/>
                                  </p:stCondLst>
                                  <p:childTnLst>
                                    <p:animRot by="21600000">
                                      <p:cBhvr>
                                        <p:cTn id="457" dur="2000" fill="hold"/>
                                        <p:tgtEl>
                                          <p:spTgt spid="12"/>
                                        </p:tgtEl>
                                        <p:attrNameLst>
                                          <p:attrName>r</p:attrName>
                                        </p:attrNameLst>
                                      </p:cBhvr>
                                    </p:animRot>
                                  </p:childTnLst>
                                </p:cTn>
                              </p:par>
                              <p:par>
                                <p:cTn id="458" presetID="8" presetClass="emph" presetSubtype="0" fill="hold" grpId="5" nodeType="withEffect">
                                  <p:stCondLst>
                                    <p:cond delay="0"/>
                                  </p:stCondLst>
                                  <p:childTnLst>
                                    <p:animRot by="21600000">
                                      <p:cBhvr>
                                        <p:cTn id="459" dur="2000" fill="hold"/>
                                        <p:tgtEl>
                                          <p:spTgt spid="13"/>
                                        </p:tgtEl>
                                        <p:attrNameLst>
                                          <p:attrName>r</p:attrName>
                                        </p:attrNameLst>
                                      </p:cBhvr>
                                    </p:animRot>
                                  </p:childTnLst>
                                </p:cTn>
                              </p:par>
                              <p:par>
                                <p:cTn id="460" presetID="8" presetClass="emph" presetSubtype="0" fill="hold" grpId="5" nodeType="withEffect">
                                  <p:stCondLst>
                                    <p:cond delay="0"/>
                                  </p:stCondLst>
                                  <p:childTnLst>
                                    <p:animRot by="21600000">
                                      <p:cBhvr>
                                        <p:cTn id="461" dur="2000" fill="hold"/>
                                        <p:tgtEl>
                                          <p:spTgt spid="14"/>
                                        </p:tgtEl>
                                        <p:attrNameLst>
                                          <p:attrName>r</p:attrName>
                                        </p:attrNameLst>
                                      </p:cBhvr>
                                    </p:animRot>
                                  </p:childTnLst>
                                </p:cTn>
                              </p:par>
                              <p:par>
                                <p:cTn id="462" presetID="8" presetClass="emph" presetSubtype="0" fill="hold" grpId="5" nodeType="withEffect">
                                  <p:stCondLst>
                                    <p:cond delay="0"/>
                                  </p:stCondLst>
                                  <p:childTnLst>
                                    <p:animRot by="21600000">
                                      <p:cBhvr>
                                        <p:cTn id="463" dur="2000" fill="hold"/>
                                        <p:tgtEl>
                                          <p:spTgt spid="15"/>
                                        </p:tgtEl>
                                        <p:attrNameLst>
                                          <p:attrName>r</p:attrName>
                                        </p:attrNameLst>
                                      </p:cBhvr>
                                    </p:animRot>
                                  </p:childTnLst>
                                </p:cTn>
                              </p:par>
                              <p:par>
                                <p:cTn id="464" presetID="8" presetClass="emph" presetSubtype="0" fill="hold" grpId="5"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5" nodeType="withEffect">
                                  <p:stCondLst>
                                    <p:cond delay="0"/>
                                  </p:stCondLst>
                                  <p:childTnLst>
                                    <p:animRot by="21600000">
                                      <p:cBhvr>
                                        <p:cTn id="467" dur="2000" fill="hold"/>
                                        <p:tgtEl>
                                          <p:spTgt spid="16"/>
                                        </p:tgtEl>
                                        <p:attrNameLst>
                                          <p:attrName>r</p:attrName>
                                        </p:attrNameLst>
                                      </p:cBhvr>
                                    </p:animRot>
                                  </p:childTnLst>
                                </p:cTn>
                              </p:par>
                              <p:par>
                                <p:cTn id="468" presetID="8" presetClass="emph" presetSubtype="0" fill="hold" grpId="5" nodeType="withEffect">
                                  <p:stCondLst>
                                    <p:cond delay="0"/>
                                  </p:stCondLst>
                                  <p:childTnLst>
                                    <p:animRot by="21600000">
                                      <p:cBhvr>
                                        <p:cTn id="469" dur="2000" fill="hold"/>
                                        <p:tgtEl>
                                          <p:spTgt spid="17"/>
                                        </p:tgtEl>
                                        <p:attrNameLst>
                                          <p:attrName>r</p:attrName>
                                        </p:attrNameLst>
                                      </p:cBhvr>
                                    </p:animRot>
                                  </p:childTnLst>
                                </p:cTn>
                              </p:par>
                              <p:par>
                                <p:cTn id="470" presetID="8" presetClass="emph" presetSubtype="0" fill="hold" grpId="5" nodeType="withEffect">
                                  <p:stCondLst>
                                    <p:cond delay="0"/>
                                  </p:stCondLst>
                                  <p:childTnLst>
                                    <p:animRot by="21600000">
                                      <p:cBhvr>
                                        <p:cTn id="471" dur="2000" fill="hold"/>
                                        <p:tgtEl>
                                          <p:spTgt spid="18"/>
                                        </p:tgtEl>
                                        <p:attrNameLst>
                                          <p:attrName>r</p:attrName>
                                        </p:attrNameLst>
                                      </p:cBhvr>
                                    </p:animRot>
                                  </p:childTnLst>
                                </p:cTn>
                              </p:par>
                              <p:par>
                                <p:cTn id="472" presetID="8" presetClass="emph" presetSubtype="0" fill="hold" grpId="5" nodeType="withEffect">
                                  <p:stCondLst>
                                    <p:cond delay="0"/>
                                  </p:stCondLst>
                                  <p:childTnLst>
                                    <p:animRot by="21600000">
                                      <p:cBhvr>
                                        <p:cTn id="473" dur="2000" fill="hold"/>
                                        <p:tgtEl>
                                          <p:spTgt spid="19"/>
                                        </p:tgtEl>
                                        <p:attrNameLst>
                                          <p:attrName>r</p:attrName>
                                        </p:attrNameLst>
                                      </p:cBhvr>
                                    </p:animRot>
                                  </p:childTnLst>
                                </p:cTn>
                              </p:par>
                              <p:par>
                                <p:cTn id="474" presetID="8" presetClass="emph" presetSubtype="0" fill="hold" grpId="5" nodeType="withEffect">
                                  <p:stCondLst>
                                    <p:cond delay="0"/>
                                  </p:stCondLst>
                                  <p:childTnLst>
                                    <p:animRot by="21600000">
                                      <p:cBhvr>
                                        <p:cTn id="475" dur="2000" fill="hold"/>
                                        <p:tgtEl>
                                          <p:spTgt spid="20"/>
                                        </p:tgtEl>
                                        <p:attrNameLst>
                                          <p:attrName>r</p:attrName>
                                        </p:attrNameLst>
                                      </p:cBhvr>
                                    </p:animRot>
                                  </p:childTnLst>
                                </p:cTn>
                              </p:par>
                              <p:par>
                                <p:cTn id="476" presetID="8" presetClass="emph" presetSubtype="0" fill="hold" grpId="5" nodeType="withEffect">
                                  <p:stCondLst>
                                    <p:cond delay="0"/>
                                  </p:stCondLst>
                                  <p:childTnLst>
                                    <p:animRot by="21600000">
                                      <p:cBhvr>
                                        <p:cTn id="477" dur="2000" fill="hold"/>
                                        <p:tgtEl>
                                          <p:spTgt spid="21"/>
                                        </p:tgtEl>
                                        <p:attrNameLst>
                                          <p:attrName>r</p:attrName>
                                        </p:attrNameLst>
                                      </p:cBhvr>
                                    </p:animRot>
                                  </p:childTnLst>
                                </p:cTn>
                              </p:par>
                              <p:par>
                                <p:cTn id="478" presetID="8" presetClass="emph" presetSubtype="0" fill="hold" grpId="5" nodeType="withEffect">
                                  <p:stCondLst>
                                    <p:cond delay="0"/>
                                  </p:stCondLst>
                                  <p:childTnLst>
                                    <p:animRot by="21600000">
                                      <p:cBhvr>
                                        <p:cTn id="479" dur="2000" fill="hold"/>
                                        <p:tgtEl>
                                          <p:spTgt spid="22"/>
                                        </p:tgtEl>
                                        <p:attrNameLst>
                                          <p:attrName>r</p:attrName>
                                        </p:attrNameLst>
                                      </p:cBhvr>
                                    </p:animRot>
                                  </p:childTnLst>
                                </p:cTn>
                              </p:par>
                              <p:par>
                                <p:cTn id="480" presetID="8" presetClass="emph" presetSubtype="0" fill="hold" grpId="5" nodeType="withEffect">
                                  <p:stCondLst>
                                    <p:cond delay="0"/>
                                  </p:stCondLst>
                                  <p:childTnLst>
                                    <p:animRot by="21600000">
                                      <p:cBhvr>
                                        <p:cTn id="481" dur="2000" fill="hold"/>
                                        <p:tgtEl>
                                          <p:spTgt spid="23"/>
                                        </p:tgtEl>
                                        <p:attrNameLst>
                                          <p:attrName>r</p:attrName>
                                        </p:attrNameLst>
                                      </p:cBhvr>
                                    </p:animRot>
                                  </p:childTnLst>
                                </p:cTn>
                              </p:par>
                              <p:par>
                                <p:cTn id="482" presetID="8" presetClass="emph" presetSubtype="0" fill="hold" grpId="5" nodeType="withEffect">
                                  <p:stCondLst>
                                    <p:cond delay="0"/>
                                  </p:stCondLst>
                                  <p:childTnLst>
                                    <p:animRot by="21600000">
                                      <p:cBhvr>
                                        <p:cTn id="483" dur="2000" fill="hold"/>
                                        <p:tgtEl>
                                          <p:spTgt spid="24"/>
                                        </p:tgtEl>
                                        <p:attrNameLst>
                                          <p:attrName>r</p:attrName>
                                        </p:attrNameLst>
                                      </p:cBhvr>
                                    </p:animRot>
                                  </p:childTnLst>
                                </p:cTn>
                              </p:par>
                              <p:par>
                                <p:cTn id="484" presetID="8" presetClass="emph" presetSubtype="0" fill="hold" grpId="5" nodeType="withEffect">
                                  <p:stCondLst>
                                    <p:cond delay="0"/>
                                  </p:stCondLst>
                                  <p:childTnLst>
                                    <p:animRot by="21600000">
                                      <p:cBhvr>
                                        <p:cTn id="485" dur="2000" fill="hold"/>
                                        <p:tgtEl>
                                          <p:spTgt spid="25"/>
                                        </p:tgtEl>
                                        <p:attrNameLst>
                                          <p:attrName>r</p:attrName>
                                        </p:attrNameLst>
                                      </p:cBhvr>
                                    </p:animRot>
                                  </p:childTnLst>
                                </p:cTn>
                              </p:par>
                              <p:par>
                                <p:cTn id="486" presetID="8" presetClass="emph" presetSubtype="0" fill="hold" grpId="5" nodeType="withEffect">
                                  <p:stCondLst>
                                    <p:cond delay="0"/>
                                  </p:stCondLst>
                                  <p:childTnLst>
                                    <p:animRot by="21600000">
                                      <p:cBhvr>
                                        <p:cTn id="487" dur="2000" fill="hold"/>
                                        <p:tgtEl>
                                          <p:spTgt spid="26"/>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A99DF1">
                <a:shade val="67500"/>
                <a:satMod val="115000"/>
              </a:srgbClr>
            </a:gs>
            <a:gs pos="100000">
              <a:srgbClr val="A99DF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40741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lecha curvada hacia la derecha"/>
          <p:cNvSpPr/>
          <p:nvPr/>
        </p:nvSpPr>
        <p:spPr>
          <a:xfrm>
            <a:off x="2786050" y="-142864"/>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lecha curvada hacia la izquierda"/>
          <p:cNvSpPr/>
          <p:nvPr/>
        </p:nvSpPr>
        <p:spPr>
          <a:xfrm>
            <a:off x="3643306" y="-142864"/>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a:off x="2786050" y="500054"/>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izquierda"/>
          <p:cNvSpPr/>
          <p:nvPr/>
        </p:nvSpPr>
        <p:spPr>
          <a:xfrm>
            <a:off x="3643306" y="500054"/>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a:off x="2786050" y="1285872"/>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izquierda"/>
          <p:cNvSpPr/>
          <p:nvPr/>
        </p:nvSpPr>
        <p:spPr>
          <a:xfrm>
            <a:off x="3643306" y="1285872"/>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a:off x="2786050" y="2071690"/>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lecha curvada hacia la izquierda"/>
          <p:cNvSpPr/>
          <p:nvPr/>
        </p:nvSpPr>
        <p:spPr>
          <a:xfrm>
            <a:off x="3643306" y="2071690"/>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lecha curvada hacia la derecha"/>
          <p:cNvSpPr/>
          <p:nvPr/>
        </p:nvSpPr>
        <p:spPr>
          <a:xfrm>
            <a:off x="2786050" y="2857508"/>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lecha curvada hacia la izquierda"/>
          <p:cNvSpPr/>
          <p:nvPr/>
        </p:nvSpPr>
        <p:spPr>
          <a:xfrm>
            <a:off x="3643306" y="2857508"/>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lecha curvada hacia la derecha"/>
          <p:cNvSpPr/>
          <p:nvPr/>
        </p:nvSpPr>
        <p:spPr>
          <a:xfrm>
            <a:off x="2786050" y="3571888"/>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lecha curvada hacia la izquierda"/>
          <p:cNvSpPr/>
          <p:nvPr/>
        </p:nvSpPr>
        <p:spPr>
          <a:xfrm>
            <a:off x="3643306" y="3571888"/>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lecha curvada hacia la derecha"/>
          <p:cNvSpPr/>
          <p:nvPr/>
        </p:nvSpPr>
        <p:spPr>
          <a:xfrm>
            <a:off x="4643438" y="-142864"/>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lecha curvada hacia la izquierda"/>
          <p:cNvSpPr/>
          <p:nvPr/>
        </p:nvSpPr>
        <p:spPr>
          <a:xfrm>
            <a:off x="5500694" y="-142864"/>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lecha curvada hacia la derecha"/>
          <p:cNvSpPr/>
          <p:nvPr/>
        </p:nvSpPr>
        <p:spPr>
          <a:xfrm>
            <a:off x="4643438" y="500054"/>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lecha curvada hacia la izquierda"/>
          <p:cNvSpPr/>
          <p:nvPr/>
        </p:nvSpPr>
        <p:spPr>
          <a:xfrm>
            <a:off x="5500694" y="500054"/>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lecha curvada hacia la derecha"/>
          <p:cNvSpPr/>
          <p:nvPr/>
        </p:nvSpPr>
        <p:spPr>
          <a:xfrm>
            <a:off x="4643438" y="1285872"/>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lecha curvada hacia la izquierda"/>
          <p:cNvSpPr/>
          <p:nvPr/>
        </p:nvSpPr>
        <p:spPr>
          <a:xfrm>
            <a:off x="5500694" y="1285872"/>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lecha curvada hacia la derecha"/>
          <p:cNvSpPr/>
          <p:nvPr/>
        </p:nvSpPr>
        <p:spPr>
          <a:xfrm>
            <a:off x="4643438" y="2071690"/>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lecha curvada hacia la izquierda"/>
          <p:cNvSpPr/>
          <p:nvPr/>
        </p:nvSpPr>
        <p:spPr>
          <a:xfrm>
            <a:off x="5500694" y="2071690"/>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lecha curvada hacia la derecha"/>
          <p:cNvSpPr/>
          <p:nvPr/>
        </p:nvSpPr>
        <p:spPr>
          <a:xfrm>
            <a:off x="4643438" y="2857508"/>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lecha curvada hacia la izquierda"/>
          <p:cNvSpPr/>
          <p:nvPr/>
        </p:nvSpPr>
        <p:spPr>
          <a:xfrm>
            <a:off x="5500694" y="2857508"/>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lecha curvada hacia la derecha"/>
          <p:cNvSpPr/>
          <p:nvPr/>
        </p:nvSpPr>
        <p:spPr>
          <a:xfrm>
            <a:off x="4643438" y="3571888"/>
            <a:ext cx="928694" cy="1571612"/>
          </a:xfrm>
          <a:prstGeom prst="curvedRightArrow">
            <a:avLst>
              <a:gd name="adj1" fmla="val 39783"/>
              <a:gd name="adj2" fmla="val 50000"/>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lecha curvada hacia la izquierda"/>
          <p:cNvSpPr/>
          <p:nvPr/>
        </p:nvSpPr>
        <p:spPr>
          <a:xfrm>
            <a:off x="5500694" y="3571888"/>
            <a:ext cx="928694" cy="1571612"/>
          </a:xfrm>
          <a:prstGeom prst="curvedLeftArrow">
            <a:avLst>
              <a:gd name="adj1" fmla="val 39834"/>
              <a:gd name="adj2" fmla="val 49475"/>
              <a:gd name="adj3" fmla="val 0"/>
            </a:avLst>
          </a:prstGeom>
          <a:gradFill flip="none" rotWithShape="1">
            <a:gsLst>
              <a:gs pos="0">
                <a:schemeClr val="bg1"/>
              </a:gs>
              <a:gs pos="50000">
                <a:srgbClr val="9933FF">
                  <a:shade val="67500"/>
                  <a:satMod val="115000"/>
                </a:srgbClr>
              </a:gs>
              <a:gs pos="100000">
                <a:srgbClr val="9933FF">
                  <a:shade val="100000"/>
                  <a:satMod val="115000"/>
                </a:srgbClr>
              </a:gs>
            </a:gsLst>
            <a:lin ang="16200000" scaled="1"/>
            <a:tileRect/>
          </a:gradFill>
          <a:ln>
            <a:noFill/>
            <a:prstDash val="sysDot"/>
          </a:ln>
          <a:effectLst>
            <a:glow rad="228600">
              <a:schemeClr val="accent4">
                <a:satMod val="175000"/>
                <a:alpha val="40000"/>
              </a:schemeClr>
            </a:glow>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285784" y="-285770"/>
            <a:ext cx="9715568" cy="7000924"/>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ppt_w"/>
                                          </p:val>
                                        </p:tav>
                                        <p:tav tm="100000">
                                          <p:val>
                                            <p:strVal val="#ppt_w"/>
                                          </p:val>
                                        </p:tav>
                                      </p:tavLst>
                                    </p:anim>
                                    <p:anim calcmode="lin" valueType="num">
                                      <p:cBhvr>
                                        <p:cTn id="106" dur="2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strVal val="#ppt_w"/>
                                          </p:val>
                                        </p:tav>
                                        <p:tav tm="100000">
                                          <p:val>
                                            <p:strVal val="#ppt_w"/>
                                          </p:val>
                                        </p:tav>
                                      </p:tavLst>
                                    </p:anim>
                                    <p:anim calcmode="lin" valueType="num">
                                      <p:cBhvr>
                                        <p:cTn id="110" dur="2000" fill="hold"/>
                                        <p:tgtEl>
                                          <p:spTgt spid="5"/>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p:val>
                                            <p:strVal val="#ppt_w"/>
                                          </p:val>
                                        </p:tav>
                                        <p:tav tm="100000">
                                          <p:val>
                                            <p:strVal val="#ppt_w"/>
                                          </p:val>
                                        </p:tav>
                                      </p:tavLst>
                                    </p:anim>
                                    <p:anim calcmode="lin" valueType="num">
                                      <p:cBhvr>
                                        <p:cTn id="114" dur="2000" fill="hold"/>
                                        <p:tgtEl>
                                          <p:spTgt spid="6"/>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p:val>
                                            <p:strVal val="#ppt_w"/>
                                          </p:val>
                                        </p:tav>
                                        <p:tav tm="100000">
                                          <p:val>
                                            <p:strVal val="#ppt_w"/>
                                          </p:val>
                                        </p:tav>
                                      </p:tavLst>
                                    </p:anim>
                                    <p:anim calcmode="lin" valueType="num">
                                      <p:cBhvr>
                                        <p:cTn id="118" dur="2000" fill="hold"/>
                                        <p:tgtEl>
                                          <p:spTgt spid="7"/>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p:val>
                                            <p:strVal val="#ppt_w"/>
                                          </p:val>
                                        </p:tav>
                                        <p:tav tm="100000">
                                          <p:val>
                                            <p:strVal val="#ppt_w"/>
                                          </p:val>
                                        </p:tav>
                                      </p:tavLst>
                                    </p:anim>
                                    <p:anim calcmode="lin" valueType="num">
                                      <p:cBhvr>
                                        <p:cTn id="122" dur="2000" fill="hold"/>
                                        <p:tgtEl>
                                          <p:spTgt spid="8"/>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p:val>
                                            <p:strVal val="#ppt_w"/>
                                          </p:val>
                                        </p:tav>
                                        <p:tav tm="100000">
                                          <p:val>
                                            <p:strVal val="#ppt_w"/>
                                          </p:val>
                                        </p:tav>
                                      </p:tavLst>
                                    </p:anim>
                                    <p:anim calcmode="lin" valueType="num">
                                      <p:cBhvr>
                                        <p:cTn id="126" dur="2000" fill="hold"/>
                                        <p:tgtEl>
                                          <p:spTgt spid="9"/>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p:val>
                                            <p:strVal val="#ppt_w"/>
                                          </p:val>
                                        </p:tav>
                                        <p:tav tm="100000">
                                          <p:val>
                                            <p:strVal val="#ppt_w"/>
                                          </p:val>
                                        </p:tav>
                                      </p:tavLst>
                                    </p:anim>
                                    <p:anim calcmode="lin" valueType="num">
                                      <p:cBhvr>
                                        <p:cTn id="130" dur="2000" fill="hold"/>
                                        <p:tgtEl>
                                          <p:spTgt spid="10"/>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strVal val="#ppt_w"/>
                                          </p:val>
                                        </p:tav>
                                        <p:tav tm="100000">
                                          <p:val>
                                            <p:strVal val="#ppt_w"/>
                                          </p:val>
                                        </p:tav>
                                      </p:tavLst>
                                    </p:anim>
                                    <p:anim calcmode="lin" valueType="num">
                                      <p:cBhvr>
                                        <p:cTn id="134" dur="2000" fill="hold"/>
                                        <p:tgtEl>
                                          <p:spTgt spid="11"/>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strVal val="#ppt_w"/>
                                          </p:val>
                                        </p:tav>
                                        <p:tav tm="100000">
                                          <p:val>
                                            <p:strVal val="#ppt_w"/>
                                          </p:val>
                                        </p:tav>
                                      </p:tavLst>
                                    </p:anim>
                                    <p:anim calcmode="lin" valueType="num">
                                      <p:cBhvr>
                                        <p:cTn id="138" dur="2000" fill="hold"/>
                                        <p:tgtEl>
                                          <p:spTgt spid="12"/>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strVal val="#ppt_w"/>
                                          </p:val>
                                        </p:tav>
                                        <p:tav tm="100000">
                                          <p:val>
                                            <p:strVal val="#ppt_w"/>
                                          </p:val>
                                        </p:tav>
                                      </p:tavLst>
                                    </p:anim>
                                    <p:anim calcmode="lin" valueType="num">
                                      <p:cBhvr>
                                        <p:cTn id="142" dur="2000" fill="hold"/>
                                        <p:tgtEl>
                                          <p:spTgt spid="13"/>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strVal val="#ppt_w"/>
                                          </p:val>
                                        </p:tav>
                                        <p:tav tm="100000">
                                          <p:val>
                                            <p:strVal val="#ppt_w"/>
                                          </p:val>
                                        </p:tav>
                                      </p:tavLst>
                                    </p:anim>
                                    <p:anim calcmode="lin" valueType="num">
                                      <p:cBhvr>
                                        <p:cTn id="146" dur="2000" fill="hold"/>
                                        <p:tgtEl>
                                          <p:spTgt spid="14"/>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p:val>
                                            <p:strVal val="#ppt_w"/>
                                          </p:val>
                                        </p:tav>
                                        <p:tav tm="100000">
                                          <p:val>
                                            <p:strVal val="#ppt_w"/>
                                          </p:val>
                                        </p:tav>
                                      </p:tavLst>
                                    </p:anim>
                                    <p:anim calcmode="lin" valueType="num">
                                      <p:cBhvr>
                                        <p:cTn id="150" dur="2000" fill="hold"/>
                                        <p:tgtEl>
                                          <p:spTgt spid="15"/>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strVal val="#ppt_w"/>
                                          </p:val>
                                        </p:tav>
                                        <p:tav tm="100000">
                                          <p:val>
                                            <p:strVal val="#ppt_w"/>
                                          </p:val>
                                        </p:tav>
                                      </p:tavLst>
                                    </p:anim>
                                    <p:anim calcmode="lin" valueType="num">
                                      <p:cBhvr>
                                        <p:cTn id="154" dur="2000" fill="hold"/>
                                        <p:tgtEl>
                                          <p:spTgt spid="16"/>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strVal val="#ppt_w"/>
                                          </p:val>
                                        </p:tav>
                                        <p:tav tm="100000">
                                          <p:val>
                                            <p:strVal val="#ppt_w"/>
                                          </p:val>
                                        </p:tav>
                                      </p:tavLst>
                                    </p:anim>
                                    <p:anim calcmode="lin" valueType="num">
                                      <p:cBhvr>
                                        <p:cTn id="158" dur="2000" fill="hold"/>
                                        <p:tgtEl>
                                          <p:spTgt spid="17"/>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p:val>
                                            <p:strVal val="#ppt_w"/>
                                          </p:val>
                                        </p:tav>
                                        <p:tav tm="100000">
                                          <p:val>
                                            <p:strVal val="#ppt_w"/>
                                          </p:val>
                                        </p:tav>
                                      </p:tavLst>
                                    </p:anim>
                                    <p:anim calcmode="lin" valueType="num">
                                      <p:cBhvr>
                                        <p:cTn id="162" dur="2000" fill="hold"/>
                                        <p:tgtEl>
                                          <p:spTgt spid="18"/>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strVal val="#ppt_w"/>
                                          </p:val>
                                        </p:tav>
                                        <p:tav tm="100000">
                                          <p:val>
                                            <p:strVal val="#ppt_w"/>
                                          </p:val>
                                        </p:tav>
                                      </p:tavLst>
                                    </p:anim>
                                    <p:anim calcmode="lin" valueType="num">
                                      <p:cBhvr>
                                        <p:cTn id="166" dur="2000" fill="hold"/>
                                        <p:tgtEl>
                                          <p:spTgt spid="19"/>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p:val>
                                            <p:strVal val="#ppt_w"/>
                                          </p:val>
                                        </p:tav>
                                        <p:tav tm="100000">
                                          <p:val>
                                            <p:strVal val="#ppt_w"/>
                                          </p:val>
                                        </p:tav>
                                      </p:tavLst>
                                    </p:anim>
                                    <p:anim calcmode="lin" valueType="num">
                                      <p:cBhvr>
                                        <p:cTn id="170" dur="2000" fill="hold"/>
                                        <p:tgtEl>
                                          <p:spTgt spid="20"/>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p:val>
                                            <p:strVal val="#ppt_w"/>
                                          </p:val>
                                        </p:tav>
                                        <p:tav tm="100000">
                                          <p:val>
                                            <p:strVal val="#ppt_w"/>
                                          </p:val>
                                        </p:tav>
                                      </p:tavLst>
                                    </p:anim>
                                    <p:anim calcmode="lin" valueType="num">
                                      <p:cBhvr>
                                        <p:cTn id="174" dur="2000" fill="hold"/>
                                        <p:tgtEl>
                                          <p:spTgt spid="21"/>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p:val>
                                            <p:strVal val="#ppt_w"/>
                                          </p:val>
                                        </p:tav>
                                        <p:tav tm="100000">
                                          <p:val>
                                            <p:strVal val="#ppt_w"/>
                                          </p:val>
                                        </p:tav>
                                      </p:tavLst>
                                    </p:anim>
                                    <p:anim calcmode="lin" valueType="num">
                                      <p:cBhvr>
                                        <p:cTn id="178" dur="2000" fill="hold"/>
                                        <p:tgtEl>
                                          <p:spTgt spid="22"/>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ppt_w"/>
                                          </p:val>
                                        </p:tav>
                                        <p:tav tm="100000">
                                          <p:val>
                                            <p:strVal val="#ppt_w"/>
                                          </p:val>
                                        </p:tav>
                                      </p:tavLst>
                                    </p:anim>
                                    <p:anim calcmode="lin" valueType="num">
                                      <p:cBhvr>
                                        <p:cTn id="182" dur="2000" fill="hold"/>
                                        <p:tgtEl>
                                          <p:spTgt spid="23"/>
                                        </p:tgtEl>
                                        <p:attrNameLst>
                                          <p:attrName>ppt_h</p:attrName>
                                        </p:attrNameLst>
                                      </p:cBhvr>
                                      <p:tavLst>
                                        <p:tav tm="0" fmla="#ppt_h*sin(2.5*pi*$)">
                                          <p:val>
                                            <p:fltVal val="0"/>
                                          </p:val>
                                        </p:tav>
                                        <p:tav tm="100000">
                                          <p:val>
                                            <p:fltVal val="1"/>
                                          </p:val>
                                        </p:tav>
                                      </p:tavLst>
                                    </p:anim>
                                  </p:childTnLst>
                                </p:cTn>
                              </p:par>
                              <p:par>
                                <p:cTn id="183" presetID="19" presetClass="entr" presetSubtype="5" fill="hold" grpId="1"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p:val>
                                            <p:strVal val="#ppt_w"/>
                                          </p:val>
                                        </p:tav>
                                        <p:tav tm="100000">
                                          <p:val>
                                            <p:strVal val="#ppt_w"/>
                                          </p:val>
                                        </p:tav>
                                      </p:tavLst>
                                    </p:anim>
                                    <p:anim calcmode="lin" valueType="num">
                                      <p:cBhvr>
                                        <p:cTn id="186" dur="2000" fill="hold"/>
                                        <p:tgtEl>
                                          <p:spTgt spid="24"/>
                                        </p:tgtEl>
                                        <p:attrNameLst>
                                          <p:attrName>ppt_h</p:attrName>
                                        </p:attrNameLst>
                                      </p:cBhvr>
                                      <p:tavLst>
                                        <p:tav tm="0" fmla="#ppt_h*sin(2.5*pi*$)">
                                          <p:val>
                                            <p:fltVal val="0"/>
                                          </p:val>
                                        </p:tav>
                                        <p:tav tm="100000">
                                          <p:val>
                                            <p:fltVal val="1"/>
                                          </p:val>
                                        </p:tav>
                                      </p:tavLst>
                                    </p:anim>
                                  </p:childTnLst>
                                </p:cTn>
                              </p:par>
                              <p:par>
                                <p:cTn id="187" presetID="19" presetClass="entr" presetSubtype="5" fill="hold" grpId="1"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p:val>
                                            <p:strVal val="#ppt_w"/>
                                          </p:val>
                                        </p:tav>
                                        <p:tav tm="100000">
                                          <p:val>
                                            <p:strVal val="#ppt_w"/>
                                          </p:val>
                                        </p:tav>
                                      </p:tavLst>
                                    </p:anim>
                                    <p:anim calcmode="lin" valueType="num">
                                      <p:cBhvr>
                                        <p:cTn id="190" dur="2000" fill="hold"/>
                                        <p:tgtEl>
                                          <p:spTgt spid="25"/>
                                        </p:tgtEl>
                                        <p:attrNameLst>
                                          <p:attrName>ppt_h</p:attrName>
                                        </p:attrNameLst>
                                      </p:cBhvr>
                                      <p:tavLst>
                                        <p:tav tm="0" fmla="#ppt_h*sin(2.5*pi*$)">
                                          <p:val>
                                            <p:fltVal val="0"/>
                                          </p:val>
                                        </p:tav>
                                        <p:tav tm="100000">
                                          <p:val>
                                            <p:fltVal val="1"/>
                                          </p:val>
                                        </p:tav>
                                      </p:tavLst>
                                    </p:anim>
                                  </p:childTnLst>
                                </p:cTn>
                              </p:par>
                              <p:par>
                                <p:cTn id="191" presetID="19" presetClass="entr" presetSubtype="5"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p:val>
                                            <p:strVal val="#ppt_w"/>
                                          </p:val>
                                        </p:tav>
                                        <p:tav tm="100000">
                                          <p:val>
                                            <p:strVal val="#ppt_w"/>
                                          </p:val>
                                        </p:tav>
                                      </p:tavLst>
                                    </p:anim>
                                    <p:anim calcmode="lin" valueType="num">
                                      <p:cBhvr>
                                        <p:cTn id="194" dur="2000" fill="hold"/>
                                        <p:tgtEl>
                                          <p:spTgt spid="26"/>
                                        </p:tgtEl>
                                        <p:attrNameLst>
                                          <p:attrName>ppt_h</p:attrName>
                                        </p:attrNameLst>
                                      </p:cBhvr>
                                      <p:tavLst>
                                        <p:tav tm="0" fmla="#ppt_h*sin(2.5*pi*$)">
                                          <p:val>
                                            <p:fltVal val="0"/>
                                          </p:val>
                                        </p:tav>
                                        <p:tav tm="100000">
                                          <p:val>
                                            <p:fltVal val="1"/>
                                          </p:val>
                                        </p:tav>
                                      </p:tavLst>
                                    </p:anim>
                                  </p:childTnLst>
                                </p:cTn>
                              </p:par>
                              <p:par>
                                <p:cTn id="195" presetID="19" presetClass="entr" presetSubtype="5" fill="hold" grpId="1"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p:val>
                                            <p:strVal val="#ppt_w"/>
                                          </p:val>
                                        </p:tav>
                                        <p:tav tm="100000">
                                          <p:val>
                                            <p:strVal val="#ppt_w"/>
                                          </p:val>
                                        </p:tav>
                                      </p:tavLst>
                                    </p:anim>
                                    <p:anim calcmode="lin" valueType="num">
                                      <p:cBhvr>
                                        <p:cTn id="198" dur="2000" fill="hold"/>
                                        <p:tgtEl>
                                          <p:spTgt spid="27"/>
                                        </p:tgtEl>
                                        <p:attrNameLst>
                                          <p:attrName>ppt_h</p:attrName>
                                        </p:attrNameLst>
                                      </p:cBhvr>
                                      <p:tavLst>
                                        <p:tav tm="0" fmla="#ppt_h*sin(2.5*pi*$)">
                                          <p:val>
                                            <p:fltVal val="0"/>
                                          </p:val>
                                        </p:tav>
                                        <p:tav tm="100000">
                                          <p:val>
                                            <p:fltVal val="1"/>
                                          </p:val>
                                        </p:tav>
                                      </p:tavLst>
                                    </p:anim>
                                  </p:childTnLst>
                                </p:cTn>
                              </p:par>
                            </p:childTnLst>
                          </p:cTn>
                        </p:par>
                        <p:par>
                          <p:cTn id="199" fill="hold">
                            <p:stCondLst>
                              <p:cond delay="2000"/>
                            </p:stCondLst>
                            <p:childTnLst>
                              <p:par>
                                <p:cTn id="200" presetID="2" presetClass="exit" presetSubtype="4" fill="hold" grpId="2"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ppt_x"/>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ppt_x"/>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ppt_x"/>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ppt_x"/>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ppt_x"/>
                                          </p:val>
                                        </p:tav>
                                      </p:tavLst>
                                    </p:anim>
                                    <p:anim calcmode="lin" valueType="num">
                                      <p:cBhvr additive="base">
                                        <p:cTn id="218" dur="2000"/>
                                        <p:tgtEl>
                                          <p:spTgt spid="8"/>
                                        </p:tgtEl>
                                        <p:attrNameLst>
                                          <p:attrName>ppt_y</p:attrName>
                                        </p:attrNameLst>
                                      </p:cBhvr>
                                      <p:tavLst>
                                        <p:tav tm="0">
                                          <p:val>
                                            <p:strVal val="ppt_y"/>
                                          </p:val>
                                        </p:tav>
                                        <p:tav tm="100000">
                                          <p:val>
                                            <p:strVal val="1+ppt_h/2"/>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ppt_x"/>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ppt_x"/>
                                          </p:val>
                                        </p:tav>
                                      </p:tavLst>
                                    </p:anim>
                                    <p:anim calcmode="lin" valueType="num">
                                      <p:cBhvr additive="base">
                                        <p:cTn id="226" dur="2000"/>
                                        <p:tgtEl>
                                          <p:spTgt spid="10"/>
                                        </p:tgtEl>
                                        <p:attrNameLst>
                                          <p:attrName>ppt_y</p:attrName>
                                        </p:attrNameLst>
                                      </p:cBhvr>
                                      <p:tavLst>
                                        <p:tav tm="0">
                                          <p:val>
                                            <p:strVal val="ppt_y"/>
                                          </p:val>
                                        </p:tav>
                                        <p:tav tm="100000">
                                          <p:val>
                                            <p:strVal val="1+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ppt_x"/>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ppt_x"/>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ppt_x"/>
                                          </p:val>
                                        </p:tav>
                                      </p:tavLst>
                                    </p:anim>
                                    <p:anim calcmode="lin" valueType="num">
                                      <p:cBhvr additive="base">
                                        <p:cTn id="238" dur="2000"/>
                                        <p:tgtEl>
                                          <p:spTgt spid="13"/>
                                        </p:tgtEl>
                                        <p:attrNameLst>
                                          <p:attrName>ppt_y</p:attrName>
                                        </p:attrNameLst>
                                      </p:cBhvr>
                                      <p:tavLst>
                                        <p:tav tm="0">
                                          <p:val>
                                            <p:strVal val="ppt_y"/>
                                          </p:val>
                                        </p:tav>
                                        <p:tav tm="100000">
                                          <p:val>
                                            <p:strVal val="1+ppt_h/2"/>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ppt_x"/>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ppt_x"/>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ppt_x"/>
                                          </p:val>
                                        </p:tav>
                                      </p:tavLst>
                                    </p:anim>
                                    <p:anim calcmode="lin" valueType="num">
                                      <p:cBhvr additive="base">
                                        <p:cTn id="250" dur="2000"/>
                                        <p:tgtEl>
                                          <p:spTgt spid="16"/>
                                        </p:tgtEl>
                                        <p:attrNameLst>
                                          <p:attrName>ppt_y</p:attrName>
                                        </p:attrNameLst>
                                      </p:cBhvr>
                                      <p:tavLst>
                                        <p:tav tm="0">
                                          <p:val>
                                            <p:strVal val="ppt_y"/>
                                          </p:val>
                                        </p:tav>
                                        <p:tav tm="100000">
                                          <p:val>
                                            <p:strVal val="1+ppt_h/2"/>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ppt_x"/>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ppt_x"/>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ppt_x"/>
                                          </p:val>
                                        </p:tav>
                                      </p:tavLst>
                                    </p:anim>
                                    <p:anim calcmode="lin" valueType="num">
                                      <p:cBhvr additive="base">
                                        <p:cTn id="262" dur="2000"/>
                                        <p:tgtEl>
                                          <p:spTgt spid="19"/>
                                        </p:tgtEl>
                                        <p:attrNameLst>
                                          <p:attrName>ppt_y</p:attrName>
                                        </p:attrNameLst>
                                      </p:cBhvr>
                                      <p:tavLst>
                                        <p:tav tm="0">
                                          <p:val>
                                            <p:strVal val="ppt_y"/>
                                          </p:val>
                                        </p:tav>
                                        <p:tav tm="100000">
                                          <p:val>
                                            <p:strVal val="1+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ppt_x"/>
                                          </p:val>
                                        </p:tav>
                                      </p:tavLst>
                                    </p:anim>
                                    <p:anim calcmode="lin" valueType="num">
                                      <p:cBhvr additive="base">
                                        <p:cTn id="266" dur="2000"/>
                                        <p:tgtEl>
                                          <p:spTgt spid="20"/>
                                        </p:tgtEl>
                                        <p:attrNameLst>
                                          <p:attrName>ppt_y</p:attrName>
                                        </p:attrNameLst>
                                      </p:cBhvr>
                                      <p:tavLst>
                                        <p:tav tm="0">
                                          <p:val>
                                            <p:strVal val="ppt_y"/>
                                          </p:val>
                                        </p:tav>
                                        <p:tav tm="100000">
                                          <p:val>
                                            <p:strVal val="1+ppt_h/2"/>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ppt_x"/>
                                          </p:val>
                                        </p:tav>
                                      </p:tavLst>
                                    </p:anim>
                                    <p:anim calcmode="lin" valueType="num">
                                      <p:cBhvr additive="base">
                                        <p:cTn id="270" dur="2000"/>
                                        <p:tgtEl>
                                          <p:spTgt spid="21"/>
                                        </p:tgtEl>
                                        <p:attrNameLst>
                                          <p:attrName>ppt_y</p:attrName>
                                        </p:attrNameLst>
                                      </p:cBhvr>
                                      <p:tavLst>
                                        <p:tav tm="0">
                                          <p:val>
                                            <p:strVal val="ppt_y"/>
                                          </p:val>
                                        </p:tav>
                                        <p:tav tm="100000">
                                          <p:val>
                                            <p:strVal val="1+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22"/>
                                        </p:tgtEl>
                                        <p:attrNameLst>
                                          <p:attrName>ppt_x</p:attrName>
                                        </p:attrNameLst>
                                      </p:cBhvr>
                                      <p:tavLst>
                                        <p:tav tm="0">
                                          <p:val>
                                            <p:strVal val="ppt_x"/>
                                          </p:val>
                                        </p:tav>
                                        <p:tav tm="100000">
                                          <p:val>
                                            <p:strVal val="ppt_x"/>
                                          </p:val>
                                        </p:tav>
                                      </p:tavLst>
                                    </p:anim>
                                    <p:anim calcmode="lin" valueType="num">
                                      <p:cBhvr additive="base">
                                        <p:cTn id="274" dur="2000"/>
                                        <p:tgtEl>
                                          <p:spTgt spid="22"/>
                                        </p:tgtEl>
                                        <p:attrNameLst>
                                          <p:attrName>ppt_y</p:attrName>
                                        </p:attrNameLst>
                                      </p:cBhvr>
                                      <p:tavLst>
                                        <p:tav tm="0">
                                          <p:val>
                                            <p:strVal val="ppt_y"/>
                                          </p:val>
                                        </p:tav>
                                        <p:tav tm="100000">
                                          <p:val>
                                            <p:strVal val="1+ppt_h/2"/>
                                          </p:val>
                                        </p:tav>
                                      </p:tavLst>
                                    </p:anim>
                                    <p:set>
                                      <p:cBhvr>
                                        <p:cTn id="275" dur="1" fill="hold">
                                          <p:stCondLst>
                                            <p:cond delay="1999"/>
                                          </p:stCondLst>
                                        </p:cTn>
                                        <p:tgtEl>
                                          <p:spTgt spid="22"/>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23"/>
                                        </p:tgtEl>
                                        <p:attrNameLst>
                                          <p:attrName>ppt_x</p:attrName>
                                        </p:attrNameLst>
                                      </p:cBhvr>
                                      <p:tavLst>
                                        <p:tav tm="0">
                                          <p:val>
                                            <p:strVal val="ppt_x"/>
                                          </p:val>
                                        </p:tav>
                                        <p:tav tm="100000">
                                          <p:val>
                                            <p:strVal val="ppt_x"/>
                                          </p:val>
                                        </p:tav>
                                      </p:tavLst>
                                    </p:anim>
                                    <p:anim calcmode="lin" valueType="num">
                                      <p:cBhvr additive="base">
                                        <p:cTn id="278" dur="2000"/>
                                        <p:tgtEl>
                                          <p:spTgt spid="23"/>
                                        </p:tgtEl>
                                        <p:attrNameLst>
                                          <p:attrName>ppt_y</p:attrName>
                                        </p:attrNameLst>
                                      </p:cBhvr>
                                      <p:tavLst>
                                        <p:tav tm="0">
                                          <p:val>
                                            <p:strVal val="ppt_y"/>
                                          </p:val>
                                        </p:tav>
                                        <p:tav tm="100000">
                                          <p:val>
                                            <p:strVal val="1+ppt_h/2"/>
                                          </p:val>
                                        </p:tav>
                                      </p:tavLst>
                                    </p:anim>
                                    <p:set>
                                      <p:cBhvr>
                                        <p:cTn id="279" dur="1" fill="hold">
                                          <p:stCondLst>
                                            <p:cond delay="1999"/>
                                          </p:stCondLst>
                                        </p:cTn>
                                        <p:tgtEl>
                                          <p:spTgt spid="23"/>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ppt_x"/>
                                          </p:val>
                                        </p:tav>
                                      </p:tavLst>
                                    </p:anim>
                                    <p:anim calcmode="lin" valueType="num">
                                      <p:cBhvr additive="base">
                                        <p:cTn id="282" dur="2000"/>
                                        <p:tgtEl>
                                          <p:spTgt spid="24"/>
                                        </p:tgtEl>
                                        <p:attrNameLst>
                                          <p:attrName>ppt_y</p:attrName>
                                        </p:attrNameLst>
                                      </p:cBhvr>
                                      <p:tavLst>
                                        <p:tav tm="0">
                                          <p:val>
                                            <p:strVal val="ppt_y"/>
                                          </p:val>
                                        </p:tav>
                                        <p:tav tm="100000">
                                          <p:val>
                                            <p:strVal val="1+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ppt_x"/>
                                          </p:val>
                                        </p:tav>
                                      </p:tavLst>
                                    </p:anim>
                                    <p:anim calcmode="lin" valueType="num">
                                      <p:cBhvr additive="base">
                                        <p:cTn id="286" dur="2000"/>
                                        <p:tgtEl>
                                          <p:spTgt spid="25"/>
                                        </p:tgtEl>
                                        <p:attrNameLst>
                                          <p:attrName>ppt_y</p:attrName>
                                        </p:attrNameLst>
                                      </p:cBhvr>
                                      <p:tavLst>
                                        <p:tav tm="0">
                                          <p:val>
                                            <p:strVal val="ppt_y"/>
                                          </p:val>
                                        </p:tav>
                                        <p:tav tm="100000">
                                          <p:val>
                                            <p:strVal val="1+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ppt_x"/>
                                          </p:val>
                                        </p:tav>
                                      </p:tavLst>
                                    </p:anim>
                                    <p:anim calcmode="lin" valueType="num">
                                      <p:cBhvr additive="base">
                                        <p:cTn id="290" dur="2000"/>
                                        <p:tgtEl>
                                          <p:spTgt spid="26"/>
                                        </p:tgtEl>
                                        <p:attrNameLst>
                                          <p:attrName>ppt_y</p:attrName>
                                        </p:attrNameLst>
                                      </p:cBhvr>
                                      <p:tavLst>
                                        <p:tav tm="0">
                                          <p:val>
                                            <p:strVal val="ppt_y"/>
                                          </p:val>
                                        </p:tav>
                                        <p:tav tm="100000">
                                          <p:val>
                                            <p:strVal val="1+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ppt_x"/>
                                          </p:val>
                                        </p:tav>
                                      </p:tavLst>
                                    </p:anim>
                                    <p:anim calcmode="lin" valueType="num">
                                      <p:cBhvr additive="base">
                                        <p:cTn id="294" dur="2000"/>
                                        <p:tgtEl>
                                          <p:spTgt spid="27"/>
                                        </p:tgtEl>
                                        <p:attrNameLst>
                                          <p:attrName>ppt_y</p:attrName>
                                        </p:attrNameLst>
                                      </p:cBhvr>
                                      <p:tavLst>
                                        <p:tav tm="0">
                                          <p:val>
                                            <p:strVal val="ppt_y"/>
                                          </p:val>
                                        </p:tav>
                                        <p:tav tm="100000">
                                          <p:val>
                                            <p:strVal val="1+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2000"/>
                                        <p:tgtEl>
                                          <p:spTgt spid="4"/>
                                        </p:tgtEl>
                                        <p:attrNameLst>
                                          <p:attrName>ppt_w</p:attrName>
                                        </p:attrNameLst>
                                      </p:cBhvr>
                                      <p:tavLst>
                                        <p:tav tm="0">
                                          <p:val>
                                            <p:strVal val="ppt_w"/>
                                          </p:val>
                                        </p:tav>
                                        <p:tav tm="100000">
                                          <p:val>
                                            <p:strVal val="ppt_w"/>
                                          </p:val>
                                        </p:tav>
                                      </p:tavLst>
                                    </p:anim>
                                    <p:anim calcmode="lin" valueType="num">
                                      <p:cBhvr>
                                        <p:cTn id="29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4"/>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2000"/>
                                        <p:tgtEl>
                                          <p:spTgt spid="5"/>
                                        </p:tgtEl>
                                        <p:attrNameLst>
                                          <p:attrName>ppt_w</p:attrName>
                                        </p:attrNameLst>
                                      </p:cBhvr>
                                      <p:tavLst>
                                        <p:tav tm="0">
                                          <p:val>
                                            <p:strVal val="ppt_w"/>
                                          </p:val>
                                        </p:tav>
                                        <p:tav tm="100000">
                                          <p:val>
                                            <p:strVal val="ppt_w"/>
                                          </p:val>
                                        </p:tav>
                                      </p:tavLst>
                                    </p:anim>
                                    <p:anim calcmode="lin" valueType="num">
                                      <p:cBhvr>
                                        <p:cTn id="302"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5"/>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2000"/>
                                        <p:tgtEl>
                                          <p:spTgt spid="6"/>
                                        </p:tgtEl>
                                        <p:attrNameLst>
                                          <p:attrName>ppt_w</p:attrName>
                                        </p:attrNameLst>
                                      </p:cBhvr>
                                      <p:tavLst>
                                        <p:tav tm="0">
                                          <p:val>
                                            <p:strVal val="ppt_w"/>
                                          </p:val>
                                        </p:tav>
                                        <p:tav tm="100000">
                                          <p:val>
                                            <p:strVal val="ppt_w"/>
                                          </p:val>
                                        </p:tav>
                                      </p:tavLst>
                                    </p:anim>
                                    <p:anim calcmode="lin" valueType="num">
                                      <p:cBhvr>
                                        <p:cTn id="30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6"/>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2000"/>
                                        <p:tgtEl>
                                          <p:spTgt spid="7"/>
                                        </p:tgtEl>
                                        <p:attrNameLst>
                                          <p:attrName>ppt_w</p:attrName>
                                        </p:attrNameLst>
                                      </p:cBhvr>
                                      <p:tavLst>
                                        <p:tav tm="0">
                                          <p:val>
                                            <p:strVal val="ppt_w"/>
                                          </p:val>
                                        </p:tav>
                                        <p:tav tm="100000">
                                          <p:val>
                                            <p:strVal val="ppt_w"/>
                                          </p:val>
                                        </p:tav>
                                      </p:tavLst>
                                    </p:anim>
                                    <p:anim calcmode="lin" valueType="num">
                                      <p:cBhvr>
                                        <p:cTn id="310"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7"/>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2000"/>
                                        <p:tgtEl>
                                          <p:spTgt spid="8"/>
                                        </p:tgtEl>
                                        <p:attrNameLst>
                                          <p:attrName>ppt_w</p:attrName>
                                        </p:attrNameLst>
                                      </p:cBhvr>
                                      <p:tavLst>
                                        <p:tav tm="0">
                                          <p:val>
                                            <p:strVal val="ppt_w"/>
                                          </p:val>
                                        </p:tav>
                                        <p:tav tm="100000">
                                          <p:val>
                                            <p:strVal val="ppt_w"/>
                                          </p:val>
                                        </p:tav>
                                      </p:tavLst>
                                    </p:anim>
                                    <p:anim calcmode="lin" valueType="num">
                                      <p:cBhvr>
                                        <p:cTn id="31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8"/>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2000"/>
                                        <p:tgtEl>
                                          <p:spTgt spid="9"/>
                                        </p:tgtEl>
                                        <p:attrNameLst>
                                          <p:attrName>ppt_w</p:attrName>
                                        </p:attrNameLst>
                                      </p:cBhvr>
                                      <p:tavLst>
                                        <p:tav tm="0">
                                          <p:val>
                                            <p:strVal val="ppt_w"/>
                                          </p:val>
                                        </p:tav>
                                        <p:tav tm="100000">
                                          <p:val>
                                            <p:strVal val="ppt_w"/>
                                          </p:val>
                                        </p:tav>
                                      </p:tavLst>
                                    </p:anim>
                                    <p:anim calcmode="lin" valueType="num">
                                      <p:cBhvr>
                                        <p:cTn id="318"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9"/>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10"/>
                                        </p:tgtEl>
                                        <p:attrNameLst>
                                          <p:attrName>ppt_w</p:attrName>
                                        </p:attrNameLst>
                                      </p:cBhvr>
                                      <p:tavLst>
                                        <p:tav tm="0">
                                          <p:val>
                                            <p:strVal val="ppt_w"/>
                                          </p:val>
                                        </p:tav>
                                        <p:tav tm="100000">
                                          <p:val>
                                            <p:strVal val="ppt_w"/>
                                          </p:val>
                                        </p:tav>
                                      </p:tavLst>
                                    </p:anim>
                                    <p:anim calcmode="lin" valueType="num">
                                      <p:cBhvr>
                                        <p:cTn id="322"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10"/>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11"/>
                                        </p:tgtEl>
                                        <p:attrNameLst>
                                          <p:attrName>ppt_w</p:attrName>
                                        </p:attrNameLst>
                                      </p:cBhvr>
                                      <p:tavLst>
                                        <p:tav tm="0">
                                          <p:val>
                                            <p:strVal val="ppt_w"/>
                                          </p:val>
                                        </p:tav>
                                        <p:tav tm="100000">
                                          <p:val>
                                            <p:strVal val="ppt_w"/>
                                          </p:val>
                                        </p:tav>
                                      </p:tavLst>
                                    </p:anim>
                                    <p:anim calcmode="lin" valueType="num">
                                      <p:cBhvr>
                                        <p:cTn id="32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11"/>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12"/>
                                        </p:tgtEl>
                                        <p:attrNameLst>
                                          <p:attrName>ppt_w</p:attrName>
                                        </p:attrNameLst>
                                      </p:cBhvr>
                                      <p:tavLst>
                                        <p:tav tm="0">
                                          <p:val>
                                            <p:strVal val="ppt_w"/>
                                          </p:val>
                                        </p:tav>
                                        <p:tav tm="100000">
                                          <p:val>
                                            <p:strVal val="ppt_w"/>
                                          </p:val>
                                        </p:tav>
                                      </p:tavLst>
                                    </p:anim>
                                    <p:anim calcmode="lin" valueType="num">
                                      <p:cBhvr>
                                        <p:cTn id="33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12"/>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13"/>
                                        </p:tgtEl>
                                        <p:attrNameLst>
                                          <p:attrName>ppt_w</p:attrName>
                                        </p:attrNameLst>
                                      </p:cBhvr>
                                      <p:tavLst>
                                        <p:tav tm="0">
                                          <p:val>
                                            <p:strVal val="ppt_w"/>
                                          </p:val>
                                        </p:tav>
                                        <p:tav tm="100000">
                                          <p:val>
                                            <p:strVal val="ppt_w"/>
                                          </p:val>
                                        </p:tav>
                                      </p:tavLst>
                                    </p:anim>
                                    <p:anim calcmode="lin" valueType="num">
                                      <p:cBhvr>
                                        <p:cTn id="334"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13"/>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14"/>
                                        </p:tgtEl>
                                        <p:attrNameLst>
                                          <p:attrName>ppt_w</p:attrName>
                                        </p:attrNameLst>
                                      </p:cBhvr>
                                      <p:tavLst>
                                        <p:tav tm="0">
                                          <p:val>
                                            <p:strVal val="ppt_w"/>
                                          </p:val>
                                        </p:tav>
                                        <p:tav tm="100000">
                                          <p:val>
                                            <p:strVal val="ppt_w"/>
                                          </p:val>
                                        </p:tav>
                                      </p:tavLst>
                                    </p:anim>
                                    <p:anim calcmode="lin" valueType="num">
                                      <p:cBhvr>
                                        <p:cTn id="33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14"/>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15"/>
                                        </p:tgtEl>
                                        <p:attrNameLst>
                                          <p:attrName>ppt_w</p:attrName>
                                        </p:attrNameLst>
                                      </p:cBhvr>
                                      <p:tavLst>
                                        <p:tav tm="0">
                                          <p:val>
                                            <p:strVal val="ppt_w"/>
                                          </p:val>
                                        </p:tav>
                                        <p:tav tm="100000">
                                          <p:val>
                                            <p:strVal val="ppt_w"/>
                                          </p:val>
                                        </p:tav>
                                      </p:tavLst>
                                    </p:anim>
                                    <p:anim calcmode="lin" valueType="num">
                                      <p:cBhvr>
                                        <p:cTn id="342"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15"/>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16"/>
                                        </p:tgtEl>
                                        <p:attrNameLst>
                                          <p:attrName>ppt_w</p:attrName>
                                        </p:attrNameLst>
                                      </p:cBhvr>
                                      <p:tavLst>
                                        <p:tav tm="0">
                                          <p:val>
                                            <p:strVal val="ppt_w"/>
                                          </p:val>
                                        </p:tav>
                                        <p:tav tm="100000">
                                          <p:val>
                                            <p:strVal val="ppt_w"/>
                                          </p:val>
                                        </p:tav>
                                      </p:tavLst>
                                    </p:anim>
                                    <p:anim calcmode="lin" valueType="num">
                                      <p:cBhvr>
                                        <p:cTn id="34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16"/>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17"/>
                                        </p:tgtEl>
                                        <p:attrNameLst>
                                          <p:attrName>ppt_w</p:attrName>
                                        </p:attrNameLst>
                                      </p:cBhvr>
                                      <p:tavLst>
                                        <p:tav tm="0">
                                          <p:val>
                                            <p:strVal val="ppt_w"/>
                                          </p:val>
                                        </p:tav>
                                        <p:tav tm="100000">
                                          <p:val>
                                            <p:strVal val="ppt_w"/>
                                          </p:val>
                                        </p:tav>
                                      </p:tavLst>
                                    </p:anim>
                                    <p:anim calcmode="lin" valueType="num">
                                      <p:cBhvr>
                                        <p:cTn id="350"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17"/>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18"/>
                                        </p:tgtEl>
                                        <p:attrNameLst>
                                          <p:attrName>ppt_w</p:attrName>
                                        </p:attrNameLst>
                                      </p:cBhvr>
                                      <p:tavLst>
                                        <p:tav tm="0">
                                          <p:val>
                                            <p:strVal val="ppt_w"/>
                                          </p:val>
                                        </p:tav>
                                        <p:tav tm="100000">
                                          <p:val>
                                            <p:strVal val="ppt_w"/>
                                          </p:val>
                                        </p:tav>
                                      </p:tavLst>
                                    </p:anim>
                                    <p:anim calcmode="lin" valueType="num">
                                      <p:cBhvr>
                                        <p:cTn id="354"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18"/>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19"/>
                                        </p:tgtEl>
                                        <p:attrNameLst>
                                          <p:attrName>ppt_w</p:attrName>
                                        </p:attrNameLst>
                                      </p:cBhvr>
                                      <p:tavLst>
                                        <p:tav tm="0">
                                          <p:val>
                                            <p:strVal val="ppt_w"/>
                                          </p:val>
                                        </p:tav>
                                        <p:tav tm="100000">
                                          <p:val>
                                            <p:strVal val="ppt_w"/>
                                          </p:val>
                                        </p:tav>
                                      </p:tavLst>
                                    </p:anim>
                                    <p:anim calcmode="lin" valueType="num">
                                      <p:cBhvr>
                                        <p:cTn id="358"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19"/>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20"/>
                                        </p:tgtEl>
                                        <p:attrNameLst>
                                          <p:attrName>ppt_w</p:attrName>
                                        </p:attrNameLst>
                                      </p:cBhvr>
                                      <p:tavLst>
                                        <p:tav tm="0">
                                          <p:val>
                                            <p:strVal val="ppt_w"/>
                                          </p:val>
                                        </p:tav>
                                        <p:tav tm="100000">
                                          <p:val>
                                            <p:strVal val="ppt_w"/>
                                          </p:val>
                                        </p:tav>
                                      </p:tavLst>
                                    </p:anim>
                                    <p:anim calcmode="lin" valueType="num">
                                      <p:cBhvr>
                                        <p:cTn id="362"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20"/>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21"/>
                                        </p:tgtEl>
                                        <p:attrNameLst>
                                          <p:attrName>ppt_w</p:attrName>
                                        </p:attrNameLst>
                                      </p:cBhvr>
                                      <p:tavLst>
                                        <p:tav tm="0">
                                          <p:val>
                                            <p:strVal val="ppt_w"/>
                                          </p:val>
                                        </p:tav>
                                        <p:tav tm="100000">
                                          <p:val>
                                            <p:strVal val="ppt_w"/>
                                          </p:val>
                                        </p:tav>
                                      </p:tavLst>
                                    </p:anim>
                                    <p:anim calcmode="lin" valueType="num">
                                      <p:cBhvr>
                                        <p:cTn id="366"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21"/>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22"/>
                                        </p:tgtEl>
                                        <p:attrNameLst>
                                          <p:attrName>ppt_w</p:attrName>
                                        </p:attrNameLst>
                                      </p:cBhvr>
                                      <p:tavLst>
                                        <p:tav tm="0">
                                          <p:val>
                                            <p:strVal val="ppt_w"/>
                                          </p:val>
                                        </p:tav>
                                        <p:tav tm="100000">
                                          <p:val>
                                            <p:strVal val="ppt_w"/>
                                          </p:val>
                                        </p:tav>
                                      </p:tavLst>
                                    </p:anim>
                                    <p:anim calcmode="lin" valueType="num">
                                      <p:cBhvr>
                                        <p:cTn id="370"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22"/>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23"/>
                                        </p:tgtEl>
                                        <p:attrNameLst>
                                          <p:attrName>ppt_w</p:attrName>
                                        </p:attrNameLst>
                                      </p:cBhvr>
                                      <p:tavLst>
                                        <p:tav tm="0">
                                          <p:val>
                                            <p:strVal val="ppt_w"/>
                                          </p:val>
                                        </p:tav>
                                        <p:tav tm="100000">
                                          <p:val>
                                            <p:strVal val="ppt_w"/>
                                          </p:val>
                                        </p:tav>
                                      </p:tavLst>
                                    </p:anim>
                                    <p:anim calcmode="lin" valueType="num">
                                      <p:cBhvr>
                                        <p:cTn id="37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23"/>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24"/>
                                        </p:tgtEl>
                                        <p:attrNameLst>
                                          <p:attrName>ppt_w</p:attrName>
                                        </p:attrNameLst>
                                      </p:cBhvr>
                                      <p:tavLst>
                                        <p:tav tm="0">
                                          <p:val>
                                            <p:strVal val="ppt_w"/>
                                          </p:val>
                                        </p:tav>
                                        <p:tav tm="100000">
                                          <p:val>
                                            <p:strVal val="ppt_w"/>
                                          </p:val>
                                        </p:tav>
                                      </p:tavLst>
                                    </p:anim>
                                    <p:anim calcmode="lin" valueType="num">
                                      <p:cBhvr>
                                        <p:cTn id="378"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24"/>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25"/>
                                        </p:tgtEl>
                                        <p:attrNameLst>
                                          <p:attrName>ppt_w</p:attrName>
                                        </p:attrNameLst>
                                      </p:cBhvr>
                                      <p:tavLst>
                                        <p:tav tm="0">
                                          <p:val>
                                            <p:strVal val="ppt_w"/>
                                          </p:val>
                                        </p:tav>
                                        <p:tav tm="100000">
                                          <p:val>
                                            <p:strVal val="ppt_w"/>
                                          </p:val>
                                        </p:tav>
                                      </p:tavLst>
                                    </p:anim>
                                    <p:anim calcmode="lin" valueType="num">
                                      <p:cBhvr>
                                        <p:cTn id="38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25"/>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26"/>
                                        </p:tgtEl>
                                        <p:attrNameLst>
                                          <p:attrName>ppt_w</p:attrName>
                                        </p:attrNameLst>
                                      </p:cBhvr>
                                      <p:tavLst>
                                        <p:tav tm="0">
                                          <p:val>
                                            <p:strVal val="ppt_w"/>
                                          </p:val>
                                        </p:tav>
                                        <p:tav tm="100000">
                                          <p:val>
                                            <p:strVal val="ppt_w"/>
                                          </p:val>
                                        </p:tav>
                                      </p:tavLst>
                                    </p:anim>
                                    <p:anim calcmode="lin" valueType="num">
                                      <p:cBhvr>
                                        <p:cTn id="386"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26"/>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27"/>
                                        </p:tgtEl>
                                        <p:attrNameLst>
                                          <p:attrName>ppt_w</p:attrName>
                                        </p:attrNameLst>
                                      </p:cBhvr>
                                      <p:tavLst>
                                        <p:tav tm="0">
                                          <p:val>
                                            <p:strVal val="ppt_w"/>
                                          </p:val>
                                        </p:tav>
                                        <p:tav tm="100000">
                                          <p:val>
                                            <p:strVal val="ppt_w"/>
                                          </p:val>
                                        </p:tav>
                                      </p:tavLst>
                                    </p:anim>
                                    <p:anim calcmode="lin" valueType="num">
                                      <p:cBhvr>
                                        <p:cTn id="39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27"/>
                                        </p:tgtEl>
                                        <p:attrNameLst>
                                          <p:attrName>style.visibility</p:attrName>
                                        </p:attrNameLst>
                                      </p:cBhvr>
                                      <p:to>
                                        <p:strVal val="hidden"/>
                                      </p:to>
                                    </p:se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9000">
              <a:srgbClr val="993366"/>
            </a:gs>
            <a:gs pos="50000">
              <a:srgbClr val="FFC1E0">
                <a:shade val="67500"/>
                <a:satMod val="115000"/>
              </a:srgbClr>
            </a:gs>
            <a:gs pos="100000">
              <a:srgbClr val="FFC1E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a9c5e9c.png"/>
          <p:cNvPicPr>
            <a:picLocks noChangeAspect="1"/>
          </p:cNvPicPr>
          <p:nvPr/>
        </p:nvPicPr>
        <p:blipFill>
          <a:blip r:embed="rId2"/>
          <a:srcRect t="7158" b="6944"/>
          <a:stretch>
            <a:fillRect/>
          </a:stretch>
        </p:blipFill>
        <p:spPr>
          <a:xfrm>
            <a:off x="2285983" y="0"/>
            <a:ext cx="5134675" cy="5143500"/>
          </a:xfrm>
          <a:prstGeom prst="rect">
            <a:avLst/>
          </a:prstGeom>
        </p:spPr>
      </p:pic>
      <p:sp>
        <p:nvSpPr>
          <p:cNvPr id="3" name="2 CuadroTexto"/>
          <p:cNvSpPr txBox="1"/>
          <p:nvPr/>
        </p:nvSpPr>
        <p:spPr>
          <a:xfrm>
            <a:off x="3071802" y="2357436"/>
            <a:ext cx="2000264" cy="1631216"/>
          </a:xfrm>
          <a:prstGeom prst="rect">
            <a:avLst/>
          </a:prstGeom>
          <a:noFill/>
        </p:spPr>
        <p:txBody>
          <a:bodyPr wrap="square" rtlCol="0">
            <a:spAutoFit/>
          </a:bodyPr>
          <a:lstStyle/>
          <a:p>
            <a:pPr algn="ctr"/>
            <a:r>
              <a:rPr lang="es-PE" sz="2000" i="1" dirty="0" smtClean="0">
                <a:solidFill>
                  <a:schemeClr val="bg1"/>
                </a:solidFill>
              </a:rPr>
              <a:t>“</a:t>
            </a:r>
            <a:r>
              <a:rPr lang="es-PE" sz="2000" dirty="0" smtClean="0">
                <a:solidFill>
                  <a:schemeClr val="bg1"/>
                </a:solidFill>
              </a:rPr>
              <a:t>La fotografía es el único lenguaje que puede ser entendido y comprendido en todo el mundo”.</a:t>
            </a:r>
            <a:endParaRPr lang="es-PE" sz="2000" dirty="0">
              <a:solidFill>
                <a:schemeClr val="bg1"/>
              </a:solidFill>
            </a:endParaRPr>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60000"/>
                <a:lumOff val="40000"/>
              </a:schemeClr>
            </a:gs>
            <a:gs pos="50000">
              <a:schemeClr val="accent1">
                <a:lumMod val="75000"/>
                <a:shade val="67500"/>
                <a:satMod val="115000"/>
              </a:schemeClr>
            </a:gs>
            <a:gs pos="100000">
              <a:schemeClr val="accent1">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55510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829936">
            <a:off x="3715284" y="3507369"/>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092515">
            <a:off x="3715618" y="-135795"/>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730609">
            <a:off x="1429525" y="1721576"/>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532740">
            <a:off x="6215862" y="1793009"/>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44609">
            <a:off x="1990869" y="3343229"/>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78202">
            <a:off x="5351612" y="3220898"/>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165952">
            <a:off x="1908667" y="63286"/>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5469257" y="254596"/>
            <a:ext cx="1750132" cy="1737719"/>
          </a:xfrm>
          <a:prstGeom prst="teardrop">
            <a:avLst>
              <a:gd name="adj" fmla="val 121986"/>
            </a:avLst>
          </a:prstGeom>
          <a:gradFill flip="none" rotWithShape="1">
            <a:gsLst>
              <a:gs pos="69000">
                <a:schemeClr val="tx2">
                  <a:lumMod val="20000"/>
                  <a:lumOff val="80000"/>
                  <a:alpha val="38000"/>
                </a:schemeClr>
              </a:gs>
              <a:gs pos="50000">
                <a:srgbClr val="0070C0">
                  <a:shade val="67500"/>
                  <a:satMod val="115000"/>
                </a:srgbClr>
              </a:gs>
              <a:gs pos="100000">
                <a:srgbClr val="0070C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1"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0-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3"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0-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763303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199334">
            <a:off x="4697491" y="-339326"/>
            <a:ext cx="2177910" cy="6133588"/>
          </a:xfrm>
          <a:prstGeom prst="moon">
            <a:avLst>
              <a:gd name="adj" fmla="val 39610"/>
            </a:avLst>
          </a:prstGeom>
          <a:gradFill flip="none" rotWithShape="1">
            <a:gsLst>
              <a:gs pos="14000">
                <a:schemeClr val="bg1"/>
              </a:gs>
              <a:gs pos="50000">
                <a:srgbClr val="CC0066">
                  <a:shade val="67500"/>
                  <a:satMod val="115000"/>
                </a:srgbClr>
              </a:gs>
              <a:gs pos="100000">
                <a:srgbClr val="CC0066">
                  <a:shade val="100000"/>
                  <a:satMod val="115000"/>
                </a:srgbClr>
              </a:gs>
            </a:gsLst>
            <a:lin ang="27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9206332">
            <a:off x="2321123" y="-391197"/>
            <a:ext cx="2306939" cy="6133588"/>
          </a:xfrm>
          <a:prstGeom prst="moon">
            <a:avLst>
              <a:gd name="adj" fmla="val 39610"/>
            </a:avLst>
          </a:prstGeom>
          <a:gradFill flip="none" rotWithShape="1">
            <a:gsLst>
              <a:gs pos="14000">
                <a:schemeClr val="bg1"/>
              </a:gs>
              <a:gs pos="50000">
                <a:srgbClr val="CC0066">
                  <a:shade val="67500"/>
                  <a:satMod val="115000"/>
                </a:srgbClr>
              </a:gs>
              <a:gs pos="100000">
                <a:srgbClr val="CC0066">
                  <a:shade val="100000"/>
                  <a:satMod val="115000"/>
                </a:srgbClr>
              </a:gs>
            </a:gsLst>
            <a:lin ang="189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199334">
            <a:off x="4560546" y="437767"/>
            <a:ext cx="2237485" cy="5342861"/>
          </a:xfrm>
          <a:prstGeom prst="moon">
            <a:avLst>
              <a:gd name="adj" fmla="val 39610"/>
            </a:avLst>
          </a:prstGeom>
          <a:gradFill flip="none" rotWithShape="1">
            <a:gsLst>
              <a:gs pos="14000">
                <a:schemeClr val="bg1"/>
              </a:gs>
              <a:gs pos="50000">
                <a:srgbClr val="CC0066">
                  <a:shade val="67500"/>
                  <a:satMod val="115000"/>
                </a:srgbClr>
              </a:gs>
              <a:gs pos="100000">
                <a:srgbClr val="CC0066">
                  <a:shade val="100000"/>
                  <a:satMod val="115000"/>
                </a:srgbClr>
              </a:gs>
            </a:gsLst>
            <a:lin ang="27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9206332">
            <a:off x="2452655" y="564854"/>
            <a:ext cx="2306939" cy="5124275"/>
          </a:xfrm>
          <a:prstGeom prst="moon">
            <a:avLst>
              <a:gd name="adj" fmla="val 35332"/>
            </a:avLst>
          </a:prstGeom>
          <a:gradFill flip="none" rotWithShape="1">
            <a:gsLst>
              <a:gs pos="14000">
                <a:schemeClr val="bg1"/>
              </a:gs>
              <a:gs pos="50000">
                <a:srgbClr val="CC0066">
                  <a:shade val="67500"/>
                  <a:satMod val="115000"/>
                </a:srgbClr>
              </a:gs>
              <a:gs pos="100000">
                <a:srgbClr val="CC0066">
                  <a:shade val="100000"/>
                  <a:satMod val="115000"/>
                </a:srgbClr>
              </a:gs>
            </a:gsLst>
            <a:lin ang="189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514712" y="1512584"/>
            <a:ext cx="2306939" cy="4123745"/>
          </a:xfrm>
          <a:prstGeom prst="moon">
            <a:avLst>
              <a:gd name="adj" fmla="val 35332"/>
            </a:avLst>
          </a:prstGeom>
          <a:gradFill flip="none" rotWithShape="1">
            <a:gsLst>
              <a:gs pos="14000">
                <a:schemeClr val="bg1"/>
              </a:gs>
              <a:gs pos="50000">
                <a:srgbClr val="CC0066">
                  <a:shade val="67500"/>
                  <a:satMod val="115000"/>
                </a:srgbClr>
              </a:gs>
              <a:gs pos="100000">
                <a:srgbClr val="CC0066">
                  <a:shade val="100000"/>
                  <a:satMod val="115000"/>
                </a:srgbClr>
              </a:gs>
            </a:gsLst>
            <a:lin ang="189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199334">
            <a:off x="4289159" y="1957397"/>
            <a:ext cx="2237485" cy="3755039"/>
          </a:xfrm>
          <a:prstGeom prst="moon">
            <a:avLst>
              <a:gd name="adj" fmla="val 39610"/>
            </a:avLst>
          </a:prstGeom>
          <a:gradFill flip="none" rotWithShape="1">
            <a:gsLst>
              <a:gs pos="14000">
                <a:schemeClr val="bg1"/>
              </a:gs>
              <a:gs pos="50000">
                <a:srgbClr val="CC0066">
                  <a:shade val="67500"/>
                  <a:satMod val="115000"/>
                </a:srgbClr>
              </a:gs>
              <a:gs pos="100000">
                <a:srgbClr val="CC0066">
                  <a:shade val="100000"/>
                  <a:satMod val="115000"/>
                </a:srgbClr>
              </a:gs>
            </a:gsLst>
            <a:lin ang="27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9206332">
            <a:off x="2698619" y="2852058"/>
            <a:ext cx="2306939" cy="2709648"/>
          </a:xfrm>
          <a:prstGeom prst="moon">
            <a:avLst>
              <a:gd name="adj" fmla="val 35332"/>
            </a:avLst>
          </a:prstGeom>
          <a:gradFill flip="none" rotWithShape="1">
            <a:gsLst>
              <a:gs pos="14000">
                <a:schemeClr val="bg1"/>
              </a:gs>
              <a:gs pos="50000">
                <a:srgbClr val="CC0066">
                  <a:shade val="67500"/>
                  <a:satMod val="115000"/>
                </a:srgbClr>
              </a:gs>
              <a:gs pos="100000">
                <a:srgbClr val="CC0066">
                  <a:shade val="100000"/>
                  <a:satMod val="115000"/>
                </a:srgbClr>
              </a:gs>
            </a:gsLst>
            <a:lin ang="189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199334">
            <a:off x="4271316" y="2869391"/>
            <a:ext cx="2237485" cy="2814724"/>
          </a:xfrm>
          <a:prstGeom prst="moon">
            <a:avLst>
              <a:gd name="adj" fmla="val 31664"/>
            </a:avLst>
          </a:prstGeom>
          <a:gradFill flip="none" rotWithShape="1">
            <a:gsLst>
              <a:gs pos="14000">
                <a:schemeClr val="bg1"/>
              </a:gs>
              <a:gs pos="50000">
                <a:srgbClr val="CC0066">
                  <a:shade val="67500"/>
                  <a:satMod val="115000"/>
                </a:srgbClr>
              </a:gs>
              <a:gs pos="100000">
                <a:srgbClr val="CC0066">
                  <a:shade val="100000"/>
                  <a:satMod val="115000"/>
                </a:srgbClr>
              </a:gs>
            </a:gsLst>
            <a:lin ang="27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14332"/>
            <a:ext cx="9715568" cy="728667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0-#ppt_w/2"/>
                                          </p:val>
                                        </p:tav>
                                        <p:tav tm="100000">
                                          <p:val>
                                            <p:strVal val="#ppt_x"/>
                                          </p:val>
                                        </p:tav>
                                      </p:tavLst>
                                    </p:anim>
                                    <p:anim calcmode="lin" valueType="num">
                                      <p:cBhvr additive="base">
                                        <p:cTn id="30" dur="3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1"/>
                                        </p:tgtEl>
                                        <p:attrNameLst>
                                          <p:attrName>r</p:attrName>
                                        </p:attrNameLst>
                                      </p:cBhvr>
                                    </p:animRot>
                                  </p:childTnLst>
                                </p:cTn>
                              </p:par>
                            </p:childTnLst>
                          </p:cTn>
                        </p:par>
                        <p:par>
                          <p:cTn id="55" fill="hold">
                            <p:stCondLst>
                              <p:cond delay="3000"/>
                            </p:stCondLst>
                            <p:childTnLst>
                              <p:par>
                                <p:cTn id="56" presetID="2" presetClass="exit" presetSubtype="6"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1+ppt_h/2"/>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1+ppt_h/2"/>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6"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1+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1+ppt_h/2"/>
                                          </p:val>
                                        </p:tav>
                                      </p:tavLst>
                                    </p:anim>
                                    <p:set>
                                      <p:cBhvr>
                                        <p:cTn id="71" dur="1" fill="hold">
                                          <p:stCondLst>
                                            <p:cond delay="2999"/>
                                          </p:stCondLst>
                                        </p:cTn>
                                        <p:tgtEl>
                                          <p:spTgt spid="10"/>
                                        </p:tgtEl>
                                        <p:attrNameLst>
                                          <p:attrName>style.visibility</p:attrName>
                                        </p:attrNameLst>
                                      </p:cBhvr>
                                      <p:to>
                                        <p:strVal val="hidden"/>
                                      </p:to>
                                    </p:set>
                                  </p:childTnLst>
                                </p:cTn>
                              </p:par>
                              <p:par>
                                <p:cTn id="72" presetID="8" presetClass="emph" presetSubtype="0" fill="hold" grpId="3"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3"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3" nodeType="withEffect">
                                  <p:stCondLst>
                                    <p:cond delay="0"/>
                                  </p:stCondLst>
                                  <p:childTnLst>
                                    <p:animRot by="21600000">
                                      <p:cBhvr>
                                        <p:cTn id="79" dur="3000" fill="hold"/>
                                        <p:tgtEl>
                                          <p:spTgt spid="10"/>
                                        </p:tgtEl>
                                        <p:attrNameLst>
                                          <p:attrName>r</p:attrName>
                                        </p:attrNameLst>
                                      </p:cBhvr>
                                    </p:animRot>
                                  </p:childTnLst>
                                </p:cTn>
                              </p:par>
                              <p:par>
                                <p:cTn id="80" presetID="2" presetClass="exit" presetSubtype="12" fill="hold" grpId="2"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0-ppt_w/2"/>
                                          </p:val>
                                        </p:tav>
                                      </p:tavLst>
                                    </p:anim>
                                    <p:anim calcmode="lin" valueType="num">
                                      <p:cBhvr additive="base">
                                        <p:cTn id="82" dur="3000"/>
                                        <p:tgtEl>
                                          <p:spTgt spid="4"/>
                                        </p:tgtEl>
                                        <p:attrNameLst>
                                          <p:attrName>ppt_y</p:attrName>
                                        </p:attrNameLst>
                                      </p:cBhvr>
                                      <p:tavLst>
                                        <p:tav tm="0">
                                          <p:val>
                                            <p:strVal val="ppt_y"/>
                                          </p:val>
                                        </p:tav>
                                        <p:tav tm="100000">
                                          <p:val>
                                            <p:strVal val="1+ppt_h/2"/>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0-ppt_w/2"/>
                                          </p:val>
                                        </p:tav>
                                      </p:tavLst>
                                    </p:anim>
                                    <p:anim calcmode="lin" valueType="num">
                                      <p:cBhvr additive="base">
                                        <p:cTn id="86" dur="3000"/>
                                        <p:tgtEl>
                                          <p:spTgt spid="6"/>
                                        </p:tgtEl>
                                        <p:attrNameLst>
                                          <p:attrName>ppt_y</p:attrName>
                                        </p:attrNameLst>
                                      </p:cBhvr>
                                      <p:tavLst>
                                        <p:tav tm="0">
                                          <p:val>
                                            <p:strVal val="ppt_y"/>
                                          </p:val>
                                        </p:tav>
                                        <p:tav tm="100000">
                                          <p:val>
                                            <p:strVal val="1+ppt_h/2"/>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0-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0-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8" presetClass="emph" presetSubtype="0" fill="hold" grpId="3"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1"/>
                                        </p:tgtEl>
                                        <p:attrNameLst>
                                          <p:attrName>r</p:attrName>
                                        </p:attrNameLst>
                                      </p:cBhvr>
                                    </p:animRot>
                                  </p:childTnLst>
                                </p:cTn>
                              </p:par>
                              <p:par>
                                <p:cTn id="104" presetID="2" presetClass="exit" presetSubtype="2" fill="hold" grpId="4"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grpId="4"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grpId="4"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1+ppt_w/2"/>
                                          </p:val>
                                        </p:tav>
                                      </p:tavLst>
                                    </p:anim>
                                    <p:anim calcmode="lin" valueType="num">
                                      <p:cBhvr additive="base">
                                        <p:cTn id="114" dur="3000"/>
                                        <p:tgtEl>
                                          <p:spTgt spid="8"/>
                                        </p:tgtEl>
                                        <p:attrNameLst>
                                          <p:attrName>ppt_y</p:attrName>
                                        </p:attrNameLst>
                                      </p:cBhvr>
                                      <p:tavLst>
                                        <p:tav tm="0">
                                          <p:val>
                                            <p:strVal val="ppt_y"/>
                                          </p:val>
                                        </p:tav>
                                        <p:tav tm="100000">
                                          <p:val>
                                            <p:strVal val="ppt_y"/>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2" fill="hold" grpId="4"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8" fill="hold" grpId="4" nodeType="withEffect">
                                  <p:stCondLst>
                                    <p:cond delay="0"/>
                                  </p:stCondLst>
                                  <p:childTnLst>
                                    <p:anim calcmode="lin" valueType="num">
                                      <p:cBhvr additive="base">
                                        <p:cTn id="121" dur="3000"/>
                                        <p:tgtEl>
                                          <p:spTgt spid="4"/>
                                        </p:tgtEl>
                                        <p:attrNameLst>
                                          <p:attrName>ppt_x</p:attrName>
                                        </p:attrNameLst>
                                      </p:cBhvr>
                                      <p:tavLst>
                                        <p:tav tm="0">
                                          <p:val>
                                            <p:strVal val="ppt_x"/>
                                          </p:val>
                                        </p:tav>
                                        <p:tav tm="100000">
                                          <p:val>
                                            <p:strVal val="0-ppt_w/2"/>
                                          </p:val>
                                        </p:tav>
                                      </p:tavLst>
                                    </p:anim>
                                    <p:anim calcmode="lin" valueType="num">
                                      <p:cBhvr additive="base">
                                        <p:cTn id="122" dur="3000"/>
                                        <p:tgtEl>
                                          <p:spTgt spid="4"/>
                                        </p:tgtEl>
                                        <p:attrNameLst>
                                          <p:attrName>ppt_y</p:attrName>
                                        </p:attrNameLst>
                                      </p:cBhvr>
                                      <p:tavLst>
                                        <p:tav tm="0">
                                          <p:val>
                                            <p:strVal val="ppt_y"/>
                                          </p:val>
                                        </p:tav>
                                        <p:tav tm="100000">
                                          <p:val>
                                            <p:strVal val="ppt_y"/>
                                          </p:val>
                                        </p:tav>
                                      </p:tavLst>
                                    </p:anim>
                                    <p:set>
                                      <p:cBhvr>
                                        <p:cTn id="123" dur="1" fill="hold">
                                          <p:stCondLst>
                                            <p:cond delay="2999"/>
                                          </p:stCondLst>
                                        </p:cTn>
                                        <p:tgtEl>
                                          <p:spTgt spid="4"/>
                                        </p:tgtEl>
                                        <p:attrNameLst>
                                          <p:attrName>style.visibility</p:attrName>
                                        </p:attrNameLst>
                                      </p:cBhvr>
                                      <p:to>
                                        <p:strVal val="hidden"/>
                                      </p:to>
                                    </p:set>
                                  </p:childTnLst>
                                </p:cTn>
                              </p:par>
                              <p:par>
                                <p:cTn id="124" presetID="2" presetClass="exit" presetSubtype="8" fill="hold" grpId="4" nodeType="withEffect">
                                  <p:stCondLst>
                                    <p:cond delay="0"/>
                                  </p:stCondLst>
                                  <p:childTnLst>
                                    <p:anim calcmode="lin" valueType="num">
                                      <p:cBhvr additive="base">
                                        <p:cTn id="125" dur="3000"/>
                                        <p:tgtEl>
                                          <p:spTgt spid="6"/>
                                        </p:tgtEl>
                                        <p:attrNameLst>
                                          <p:attrName>ppt_x</p:attrName>
                                        </p:attrNameLst>
                                      </p:cBhvr>
                                      <p:tavLst>
                                        <p:tav tm="0">
                                          <p:val>
                                            <p:strVal val="ppt_x"/>
                                          </p:val>
                                        </p:tav>
                                        <p:tav tm="100000">
                                          <p:val>
                                            <p:strVal val="0-ppt_w/2"/>
                                          </p:val>
                                        </p:tav>
                                      </p:tavLst>
                                    </p:anim>
                                    <p:anim calcmode="lin" valueType="num">
                                      <p:cBhvr additive="base">
                                        <p:cTn id="126" dur="3000"/>
                                        <p:tgtEl>
                                          <p:spTgt spid="6"/>
                                        </p:tgtEl>
                                        <p:attrNameLst>
                                          <p:attrName>ppt_y</p:attrName>
                                        </p:attrNameLst>
                                      </p:cBhvr>
                                      <p:tavLst>
                                        <p:tav tm="0">
                                          <p:val>
                                            <p:strVal val="ppt_y"/>
                                          </p:val>
                                        </p:tav>
                                        <p:tav tm="100000">
                                          <p:val>
                                            <p:strVal val="ppt_y"/>
                                          </p:val>
                                        </p:tav>
                                      </p:tavLst>
                                    </p:anim>
                                    <p:set>
                                      <p:cBhvr>
                                        <p:cTn id="127" dur="1" fill="hold">
                                          <p:stCondLst>
                                            <p:cond delay="2999"/>
                                          </p:stCondLst>
                                        </p:cTn>
                                        <p:tgtEl>
                                          <p:spTgt spid="6"/>
                                        </p:tgtEl>
                                        <p:attrNameLst>
                                          <p:attrName>style.visibility</p:attrName>
                                        </p:attrNameLst>
                                      </p:cBhvr>
                                      <p:to>
                                        <p:strVal val="hidden"/>
                                      </p:to>
                                    </p:set>
                                  </p:childTnLst>
                                </p:cTn>
                              </p:par>
                              <p:par>
                                <p:cTn id="128" presetID="2" presetClass="exit" presetSubtype="8" fill="hold" grpId="4" nodeType="withEffect">
                                  <p:stCondLst>
                                    <p:cond delay="0"/>
                                  </p:stCondLst>
                                  <p:childTnLst>
                                    <p:anim calcmode="lin" valueType="num">
                                      <p:cBhvr additive="base">
                                        <p:cTn id="129" dur="3000"/>
                                        <p:tgtEl>
                                          <p:spTgt spid="9"/>
                                        </p:tgtEl>
                                        <p:attrNameLst>
                                          <p:attrName>ppt_x</p:attrName>
                                        </p:attrNameLst>
                                      </p:cBhvr>
                                      <p:tavLst>
                                        <p:tav tm="0">
                                          <p:val>
                                            <p:strVal val="ppt_x"/>
                                          </p:val>
                                        </p:tav>
                                        <p:tav tm="100000">
                                          <p:val>
                                            <p:strVal val="0-ppt_w/2"/>
                                          </p:val>
                                        </p:tav>
                                      </p:tavLst>
                                    </p:anim>
                                    <p:anim calcmode="lin" valueType="num">
                                      <p:cBhvr additive="base">
                                        <p:cTn id="130" dur="3000"/>
                                        <p:tgtEl>
                                          <p:spTgt spid="9"/>
                                        </p:tgtEl>
                                        <p:attrNameLst>
                                          <p:attrName>ppt_y</p:attrName>
                                        </p:attrNameLst>
                                      </p:cBhvr>
                                      <p:tavLst>
                                        <p:tav tm="0">
                                          <p:val>
                                            <p:strVal val="ppt_y"/>
                                          </p:val>
                                        </p:tav>
                                        <p:tav tm="100000">
                                          <p:val>
                                            <p:strVal val="ppt_y"/>
                                          </p:val>
                                        </p:tav>
                                      </p:tavLst>
                                    </p:anim>
                                    <p:set>
                                      <p:cBhvr>
                                        <p:cTn id="131" dur="1" fill="hold">
                                          <p:stCondLst>
                                            <p:cond delay="2999"/>
                                          </p:stCondLst>
                                        </p:cTn>
                                        <p:tgtEl>
                                          <p:spTgt spid="9"/>
                                        </p:tgtEl>
                                        <p:attrNameLst>
                                          <p:attrName>style.visibility</p:attrName>
                                        </p:attrNameLst>
                                      </p:cBhvr>
                                      <p:to>
                                        <p:strVal val="hidden"/>
                                      </p:to>
                                    </p:set>
                                  </p:childTnLst>
                                </p:cTn>
                              </p:par>
                              <p:par>
                                <p:cTn id="132" presetID="2" presetClass="exit" presetSubtype="8" fill="hold" grpId="4"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0-ppt_w/2"/>
                                          </p:val>
                                        </p:tav>
                                      </p:tavLst>
                                    </p:anim>
                                    <p:anim calcmode="lin" valueType="num">
                                      <p:cBhvr additive="base">
                                        <p:cTn id="134" dur="3000"/>
                                        <p:tgtEl>
                                          <p:spTgt spid="11"/>
                                        </p:tgtEl>
                                        <p:attrNameLst>
                                          <p:attrName>ppt_y</p:attrName>
                                        </p:attrNameLst>
                                      </p:cBhvr>
                                      <p:tavLst>
                                        <p:tav tm="0">
                                          <p:val>
                                            <p:strVal val="ppt_y"/>
                                          </p:val>
                                        </p:tav>
                                        <p:tav tm="100000">
                                          <p:val>
                                            <p:strVal val="ppt_y"/>
                                          </p:val>
                                        </p:tav>
                                      </p:tavLst>
                                    </p:anim>
                                    <p:set>
                                      <p:cBhvr>
                                        <p:cTn id="135" dur="1" fill="hold">
                                          <p:stCondLst>
                                            <p:cond delay="2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fltVal val="0"/>
                                          </p:val>
                                        </p:tav>
                                        <p:tav tm="100000">
                                          <p:val>
                                            <p:strVal val="#ppt_w"/>
                                          </p:val>
                                        </p:tav>
                                      </p:tavLst>
                                    </p:anim>
                                    <p:anim calcmode="lin" valueType="num">
                                      <p:cBhvr>
                                        <p:cTn id="13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55851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Intercalar"/>
          <p:cNvSpPr/>
          <p:nvPr/>
        </p:nvSpPr>
        <p:spPr>
          <a:xfrm>
            <a:off x="4071934" y="-857250"/>
            <a:ext cx="928694" cy="6858000"/>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Intercalar"/>
          <p:cNvSpPr/>
          <p:nvPr/>
        </p:nvSpPr>
        <p:spPr>
          <a:xfrm rot="7920108">
            <a:off x="3957011" y="-932921"/>
            <a:ext cx="1019709" cy="7066197"/>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6370369">
            <a:off x="4105098" y="-870045"/>
            <a:ext cx="928694" cy="7014742"/>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3100599">
            <a:off x="3977094" y="-863563"/>
            <a:ext cx="995899" cy="6978850"/>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19998179">
            <a:off x="4093975" y="-831744"/>
            <a:ext cx="928694" cy="6996824"/>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389734">
            <a:off x="4025933" y="-763499"/>
            <a:ext cx="928694" cy="6858000"/>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4658553">
            <a:off x="4056122" y="-812829"/>
            <a:ext cx="928694" cy="6858000"/>
          </a:xfrm>
          <a:prstGeom prst="flowChartCollate">
            <a:avLst/>
          </a:prstGeom>
          <a:blipFill>
            <a:blip r:embed="rId3">
              <a:duotone>
                <a:prstClr val="black"/>
                <a:srgbClr val="C00000">
                  <a:tint val="45000"/>
                  <a:satMod val="400000"/>
                </a:srgbClr>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1" name="10 Imagen" descr="espiral_png_by_malenyesotelo-d5frr4c.png"/>
          <p:cNvPicPr>
            <a:picLocks noChangeAspect="1"/>
          </p:cNvPicPr>
          <p:nvPr/>
        </p:nvPicPr>
        <p:blipFill>
          <a:blip r:embed="rId4" cstate="print">
            <a:duotone>
              <a:prstClr val="black"/>
              <a:srgbClr val="C00000">
                <a:tint val="45000"/>
                <a:satMod val="400000"/>
              </a:srgbClr>
            </a:duotone>
            <a:lum bright="-10000" contrast="40000"/>
          </a:blip>
          <a:stretch>
            <a:fillRect/>
          </a:stretch>
        </p:blipFill>
        <p:spPr>
          <a:xfrm>
            <a:off x="4000496" y="2071684"/>
            <a:ext cx="1092854" cy="1047281"/>
          </a:xfrm>
          <a:prstGeom prst="ellipse">
            <a:avLst/>
          </a:prstGeom>
          <a:blipFill>
            <a:blip r:embed="rId5" cstate="print">
              <a:duotone>
                <a:prstClr val="black"/>
                <a:srgbClr val="C00000">
                  <a:tint val="45000"/>
                  <a:satMod val="400000"/>
                </a:srgbClr>
              </a:duotone>
              <a:lum bright="-10000" contrast="40000"/>
            </a:blip>
            <a:stretch>
              <a:fillRect/>
            </a:stretch>
          </a:blipFill>
          <a:effectLst/>
          <a:scene3d>
            <a:camera prst="orthographicFront"/>
            <a:lightRig rig="threePt" dir="t"/>
          </a:scene3d>
          <a:sp3d>
            <a:bevelT w="152400" h="50800" prst="softRound"/>
          </a:sp3d>
        </p:spPr>
      </p:pic>
      <p:sp>
        <p:nvSpPr>
          <p:cNvPr id="12" name="11 Rectángulo"/>
          <p:cNvSpPr/>
          <p:nvPr/>
        </p:nvSpPr>
        <p:spPr>
          <a:xfrm>
            <a:off x="-285784" y="-857274"/>
            <a:ext cx="9715568" cy="6858048"/>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23" presetClass="exit" presetSubtype="544" fill="hold" grpId="2" nodeType="withEffect">
                                  <p:stCondLst>
                                    <p:cond delay="0"/>
                                  </p:stCondLst>
                                  <p:childTnLst>
                                    <p:anim calcmode="lin" valueType="num">
                                      <p:cBhvr>
                                        <p:cTn id="72" dur="2000"/>
                                        <p:tgtEl>
                                          <p:spTgt spid="4"/>
                                        </p:tgtEl>
                                        <p:attrNameLst>
                                          <p:attrName>ppt_w</p:attrName>
                                        </p:attrNameLst>
                                      </p:cBhvr>
                                      <p:tavLst>
                                        <p:tav tm="0">
                                          <p:val>
                                            <p:strVal val="ppt_w"/>
                                          </p:val>
                                        </p:tav>
                                        <p:tav tm="100000">
                                          <p:val>
                                            <p:fltVal val="0"/>
                                          </p:val>
                                        </p:tav>
                                      </p:tavLst>
                                    </p:anim>
                                    <p:anim calcmode="lin" valueType="num">
                                      <p:cBhvr>
                                        <p:cTn id="73" dur="2000"/>
                                        <p:tgtEl>
                                          <p:spTgt spid="4"/>
                                        </p:tgtEl>
                                        <p:attrNameLst>
                                          <p:attrName>ppt_h</p:attrName>
                                        </p:attrNameLst>
                                      </p:cBhvr>
                                      <p:tavLst>
                                        <p:tav tm="0">
                                          <p:val>
                                            <p:strVal val="ppt_h"/>
                                          </p:val>
                                        </p:tav>
                                        <p:tav tm="100000">
                                          <p:val>
                                            <p:fltVal val="0"/>
                                          </p:val>
                                        </p:tav>
                                      </p:tavLst>
                                    </p:anim>
                                    <p:anim calcmode="lin" valueType="num">
                                      <p:cBhvr>
                                        <p:cTn id="74" dur="2000"/>
                                        <p:tgtEl>
                                          <p:spTgt spid="4"/>
                                        </p:tgtEl>
                                        <p:attrNameLst>
                                          <p:attrName>ppt_x</p:attrName>
                                        </p:attrNameLst>
                                      </p:cBhvr>
                                      <p:tavLst>
                                        <p:tav tm="0">
                                          <p:val>
                                            <p:strVal val="ppt_x"/>
                                          </p:val>
                                        </p:tav>
                                        <p:tav tm="100000">
                                          <p:val>
                                            <p:fltVal val="0.5"/>
                                          </p:val>
                                        </p:tav>
                                      </p:tavLst>
                                    </p:anim>
                                    <p:anim calcmode="lin" valueType="num">
                                      <p:cBhvr>
                                        <p:cTn id="75" dur="2000"/>
                                        <p:tgtEl>
                                          <p:spTgt spid="4"/>
                                        </p:tgtEl>
                                        <p:attrNameLst>
                                          <p:attrName>ppt_y</p:attrName>
                                        </p:attrNameLst>
                                      </p:cBhvr>
                                      <p:tavLst>
                                        <p:tav tm="0">
                                          <p:val>
                                            <p:strVal val="ppt_y"/>
                                          </p:val>
                                        </p:tav>
                                        <p:tav tm="100000">
                                          <p:val>
                                            <p:fltVal val="0.5"/>
                                          </p:val>
                                        </p:tav>
                                      </p:tavLst>
                                    </p:anim>
                                    <p:set>
                                      <p:cBhvr>
                                        <p:cTn id="76" dur="1" fill="hold">
                                          <p:stCondLst>
                                            <p:cond delay="1999"/>
                                          </p:stCondLst>
                                        </p:cTn>
                                        <p:tgtEl>
                                          <p:spTgt spid="4"/>
                                        </p:tgtEl>
                                        <p:attrNameLst>
                                          <p:attrName>style.visibility</p:attrName>
                                        </p:attrNameLst>
                                      </p:cBhvr>
                                      <p:to>
                                        <p:strVal val="hidden"/>
                                      </p:to>
                                    </p:set>
                                  </p:childTnLst>
                                </p:cTn>
                              </p:par>
                              <p:par>
                                <p:cTn id="77" presetID="23" presetClass="exit" presetSubtype="544" fill="hold" grpId="2" nodeType="withEffect">
                                  <p:stCondLst>
                                    <p:cond delay="0"/>
                                  </p:stCondLst>
                                  <p:childTnLst>
                                    <p:anim calcmode="lin" valueType="num">
                                      <p:cBhvr>
                                        <p:cTn id="78" dur="2000"/>
                                        <p:tgtEl>
                                          <p:spTgt spid="5"/>
                                        </p:tgtEl>
                                        <p:attrNameLst>
                                          <p:attrName>ppt_w</p:attrName>
                                        </p:attrNameLst>
                                      </p:cBhvr>
                                      <p:tavLst>
                                        <p:tav tm="0">
                                          <p:val>
                                            <p:strVal val="ppt_w"/>
                                          </p:val>
                                        </p:tav>
                                        <p:tav tm="100000">
                                          <p:val>
                                            <p:fltVal val="0"/>
                                          </p:val>
                                        </p:tav>
                                      </p:tavLst>
                                    </p:anim>
                                    <p:anim calcmode="lin" valueType="num">
                                      <p:cBhvr>
                                        <p:cTn id="79" dur="2000"/>
                                        <p:tgtEl>
                                          <p:spTgt spid="5"/>
                                        </p:tgtEl>
                                        <p:attrNameLst>
                                          <p:attrName>ppt_h</p:attrName>
                                        </p:attrNameLst>
                                      </p:cBhvr>
                                      <p:tavLst>
                                        <p:tav tm="0">
                                          <p:val>
                                            <p:strVal val="ppt_h"/>
                                          </p:val>
                                        </p:tav>
                                        <p:tav tm="100000">
                                          <p:val>
                                            <p:fltVal val="0"/>
                                          </p:val>
                                        </p:tav>
                                      </p:tavLst>
                                    </p:anim>
                                    <p:anim calcmode="lin" valueType="num">
                                      <p:cBhvr>
                                        <p:cTn id="80" dur="2000"/>
                                        <p:tgtEl>
                                          <p:spTgt spid="5"/>
                                        </p:tgtEl>
                                        <p:attrNameLst>
                                          <p:attrName>ppt_x</p:attrName>
                                        </p:attrNameLst>
                                      </p:cBhvr>
                                      <p:tavLst>
                                        <p:tav tm="0">
                                          <p:val>
                                            <p:strVal val="ppt_x"/>
                                          </p:val>
                                        </p:tav>
                                        <p:tav tm="100000">
                                          <p:val>
                                            <p:fltVal val="0.5"/>
                                          </p:val>
                                        </p:tav>
                                      </p:tavLst>
                                    </p:anim>
                                    <p:anim calcmode="lin" valueType="num">
                                      <p:cBhvr>
                                        <p:cTn id="81" dur="2000"/>
                                        <p:tgtEl>
                                          <p:spTgt spid="5"/>
                                        </p:tgtEl>
                                        <p:attrNameLst>
                                          <p:attrName>ppt_y</p:attrName>
                                        </p:attrNameLst>
                                      </p:cBhvr>
                                      <p:tavLst>
                                        <p:tav tm="0">
                                          <p:val>
                                            <p:strVal val="ppt_y"/>
                                          </p:val>
                                        </p:tav>
                                        <p:tav tm="100000">
                                          <p:val>
                                            <p:fltVal val="0.5"/>
                                          </p:val>
                                        </p:tav>
                                      </p:tavLst>
                                    </p:anim>
                                    <p:set>
                                      <p:cBhvr>
                                        <p:cTn id="82" dur="1" fill="hold">
                                          <p:stCondLst>
                                            <p:cond delay="1999"/>
                                          </p:stCondLst>
                                        </p:cTn>
                                        <p:tgtEl>
                                          <p:spTgt spid="5"/>
                                        </p:tgtEl>
                                        <p:attrNameLst>
                                          <p:attrName>style.visibility</p:attrName>
                                        </p:attrNameLst>
                                      </p:cBhvr>
                                      <p:to>
                                        <p:strVal val="hidden"/>
                                      </p:to>
                                    </p:set>
                                  </p:childTnLst>
                                </p:cTn>
                              </p:par>
                              <p:par>
                                <p:cTn id="83" presetID="23" presetClass="exit" presetSubtype="544" fill="hold" grpId="2" nodeType="withEffect">
                                  <p:stCondLst>
                                    <p:cond delay="0"/>
                                  </p:stCondLst>
                                  <p:childTnLst>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fltVal val="0"/>
                                          </p:val>
                                        </p:tav>
                                      </p:tavLst>
                                    </p:anim>
                                    <p:anim calcmode="lin" valueType="num">
                                      <p:cBhvr>
                                        <p:cTn id="86" dur="2000"/>
                                        <p:tgtEl>
                                          <p:spTgt spid="6"/>
                                        </p:tgtEl>
                                        <p:attrNameLst>
                                          <p:attrName>ppt_x</p:attrName>
                                        </p:attrNameLst>
                                      </p:cBhvr>
                                      <p:tavLst>
                                        <p:tav tm="0">
                                          <p:val>
                                            <p:strVal val="ppt_x"/>
                                          </p:val>
                                        </p:tav>
                                        <p:tav tm="100000">
                                          <p:val>
                                            <p:fltVal val="0.5"/>
                                          </p:val>
                                        </p:tav>
                                      </p:tavLst>
                                    </p:anim>
                                    <p:anim calcmode="lin" valueType="num">
                                      <p:cBhvr>
                                        <p:cTn id="87" dur="2000"/>
                                        <p:tgtEl>
                                          <p:spTgt spid="6"/>
                                        </p:tgtEl>
                                        <p:attrNameLst>
                                          <p:attrName>ppt_y</p:attrName>
                                        </p:attrNameLst>
                                      </p:cBhvr>
                                      <p:tavLst>
                                        <p:tav tm="0">
                                          <p:val>
                                            <p:strVal val="ppt_y"/>
                                          </p:val>
                                        </p:tav>
                                        <p:tav tm="100000">
                                          <p:val>
                                            <p:fltVal val="0.5"/>
                                          </p:val>
                                        </p:tav>
                                      </p:tavLst>
                                    </p:anim>
                                    <p:set>
                                      <p:cBhvr>
                                        <p:cTn id="88" dur="1" fill="hold">
                                          <p:stCondLst>
                                            <p:cond delay="1999"/>
                                          </p:stCondLst>
                                        </p:cTn>
                                        <p:tgtEl>
                                          <p:spTgt spid="6"/>
                                        </p:tgtEl>
                                        <p:attrNameLst>
                                          <p:attrName>style.visibility</p:attrName>
                                        </p:attrNameLst>
                                      </p:cBhvr>
                                      <p:to>
                                        <p:strVal val="hidden"/>
                                      </p:to>
                                    </p:set>
                                  </p:childTnLst>
                                </p:cTn>
                              </p:par>
                              <p:par>
                                <p:cTn id="89" presetID="23" presetClass="exit" presetSubtype="544" fill="hold" grpId="2" nodeType="withEffect">
                                  <p:stCondLst>
                                    <p:cond delay="0"/>
                                  </p:stCondLst>
                                  <p:childTnLst>
                                    <p:anim calcmode="lin" valueType="num">
                                      <p:cBhvr>
                                        <p:cTn id="90" dur="2000"/>
                                        <p:tgtEl>
                                          <p:spTgt spid="7"/>
                                        </p:tgtEl>
                                        <p:attrNameLst>
                                          <p:attrName>ppt_w</p:attrName>
                                        </p:attrNameLst>
                                      </p:cBhvr>
                                      <p:tavLst>
                                        <p:tav tm="0">
                                          <p:val>
                                            <p:strVal val="ppt_w"/>
                                          </p:val>
                                        </p:tav>
                                        <p:tav tm="100000">
                                          <p:val>
                                            <p:fltVal val="0"/>
                                          </p:val>
                                        </p:tav>
                                      </p:tavLst>
                                    </p:anim>
                                    <p:anim calcmode="lin" valueType="num">
                                      <p:cBhvr>
                                        <p:cTn id="91" dur="2000"/>
                                        <p:tgtEl>
                                          <p:spTgt spid="7"/>
                                        </p:tgtEl>
                                        <p:attrNameLst>
                                          <p:attrName>ppt_h</p:attrName>
                                        </p:attrNameLst>
                                      </p:cBhvr>
                                      <p:tavLst>
                                        <p:tav tm="0">
                                          <p:val>
                                            <p:strVal val="ppt_h"/>
                                          </p:val>
                                        </p:tav>
                                        <p:tav tm="100000">
                                          <p:val>
                                            <p:fltVal val="0"/>
                                          </p:val>
                                        </p:tav>
                                      </p:tavLst>
                                    </p:anim>
                                    <p:anim calcmode="lin" valueType="num">
                                      <p:cBhvr>
                                        <p:cTn id="92" dur="2000"/>
                                        <p:tgtEl>
                                          <p:spTgt spid="7"/>
                                        </p:tgtEl>
                                        <p:attrNameLst>
                                          <p:attrName>ppt_x</p:attrName>
                                        </p:attrNameLst>
                                      </p:cBhvr>
                                      <p:tavLst>
                                        <p:tav tm="0">
                                          <p:val>
                                            <p:strVal val="ppt_x"/>
                                          </p:val>
                                        </p:tav>
                                        <p:tav tm="100000">
                                          <p:val>
                                            <p:fltVal val="0.5"/>
                                          </p:val>
                                        </p:tav>
                                      </p:tavLst>
                                    </p:anim>
                                    <p:anim calcmode="lin" valueType="num">
                                      <p:cBhvr>
                                        <p:cTn id="93" dur="2000"/>
                                        <p:tgtEl>
                                          <p:spTgt spid="7"/>
                                        </p:tgtEl>
                                        <p:attrNameLst>
                                          <p:attrName>ppt_y</p:attrName>
                                        </p:attrNameLst>
                                      </p:cBhvr>
                                      <p:tavLst>
                                        <p:tav tm="0">
                                          <p:val>
                                            <p:strVal val="ppt_y"/>
                                          </p:val>
                                        </p:tav>
                                        <p:tav tm="100000">
                                          <p:val>
                                            <p:fltVal val="0.5"/>
                                          </p:val>
                                        </p:tav>
                                      </p:tavLst>
                                    </p:anim>
                                    <p:set>
                                      <p:cBhvr>
                                        <p:cTn id="94" dur="1" fill="hold">
                                          <p:stCondLst>
                                            <p:cond delay="1999"/>
                                          </p:stCondLst>
                                        </p:cTn>
                                        <p:tgtEl>
                                          <p:spTgt spid="7"/>
                                        </p:tgtEl>
                                        <p:attrNameLst>
                                          <p:attrName>style.visibility</p:attrName>
                                        </p:attrNameLst>
                                      </p:cBhvr>
                                      <p:to>
                                        <p:strVal val="hidden"/>
                                      </p:to>
                                    </p:set>
                                  </p:childTnLst>
                                </p:cTn>
                              </p:par>
                              <p:par>
                                <p:cTn id="95" presetID="23" presetClass="exit" presetSubtype="544" fill="hold" grpId="2" nodeType="withEffect">
                                  <p:stCondLst>
                                    <p:cond delay="0"/>
                                  </p:stCondLst>
                                  <p:childTnLst>
                                    <p:anim calcmode="lin" valueType="num">
                                      <p:cBhvr>
                                        <p:cTn id="96" dur="2000"/>
                                        <p:tgtEl>
                                          <p:spTgt spid="8"/>
                                        </p:tgtEl>
                                        <p:attrNameLst>
                                          <p:attrName>ppt_w</p:attrName>
                                        </p:attrNameLst>
                                      </p:cBhvr>
                                      <p:tavLst>
                                        <p:tav tm="0">
                                          <p:val>
                                            <p:strVal val="ppt_w"/>
                                          </p:val>
                                        </p:tav>
                                        <p:tav tm="100000">
                                          <p:val>
                                            <p:fltVal val="0"/>
                                          </p:val>
                                        </p:tav>
                                      </p:tavLst>
                                    </p:anim>
                                    <p:anim calcmode="lin" valueType="num">
                                      <p:cBhvr>
                                        <p:cTn id="97" dur="2000"/>
                                        <p:tgtEl>
                                          <p:spTgt spid="8"/>
                                        </p:tgtEl>
                                        <p:attrNameLst>
                                          <p:attrName>ppt_h</p:attrName>
                                        </p:attrNameLst>
                                      </p:cBhvr>
                                      <p:tavLst>
                                        <p:tav tm="0">
                                          <p:val>
                                            <p:strVal val="ppt_h"/>
                                          </p:val>
                                        </p:tav>
                                        <p:tav tm="100000">
                                          <p:val>
                                            <p:fltVal val="0"/>
                                          </p:val>
                                        </p:tav>
                                      </p:tavLst>
                                    </p:anim>
                                    <p:anim calcmode="lin" valueType="num">
                                      <p:cBhvr>
                                        <p:cTn id="98" dur="2000"/>
                                        <p:tgtEl>
                                          <p:spTgt spid="8"/>
                                        </p:tgtEl>
                                        <p:attrNameLst>
                                          <p:attrName>ppt_x</p:attrName>
                                        </p:attrNameLst>
                                      </p:cBhvr>
                                      <p:tavLst>
                                        <p:tav tm="0">
                                          <p:val>
                                            <p:strVal val="ppt_x"/>
                                          </p:val>
                                        </p:tav>
                                        <p:tav tm="100000">
                                          <p:val>
                                            <p:fltVal val="0.5"/>
                                          </p:val>
                                        </p:tav>
                                      </p:tavLst>
                                    </p:anim>
                                    <p:anim calcmode="lin" valueType="num">
                                      <p:cBhvr>
                                        <p:cTn id="99" dur="2000"/>
                                        <p:tgtEl>
                                          <p:spTgt spid="8"/>
                                        </p:tgtEl>
                                        <p:attrNameLst>
                                          <p:attrName>ppt_y</p:attrName>
                                        </p:attrNameLst>
                                      </p:cBhvr>
                                      <p:tavLst>
                                        <p:tav tm="0">
                                          <p:val>
                                            <p:strVal val="ppt_y"/>
                                          </p:val>
                                        </p:tav>
                                        <p:tav tm="100000">
                                          <p:val>
                                            <p:fltVal val="0.5"/>
                                          </p:val>
                                        </p:tav>
                                      </p:tavLst>
                                    </p:anim>
                                    <p:set>
                                      <p:cBhvr>
                                        <p:cTn id="100" dur="1" fill="hold">
                                          <p:stCondLst>
                                            <p:cond delay="1999"/>
                                          </p:stCondLst>
                                        </p:cTn>
                                        <p:tgtEl>
                                          <p:spTgt spid="8"/>
                                        </p:tgtEl>
                                        <p:attrNameLst>
                                          <p:attrName>style.visibility</p:attrName>
                                        </p:attrNameLst>
                                      </p:cBhvr>
                                      <p:to>
                                        <p:strVal val="hidden"/>
                                      </p:to>
                                    </p:set>
                                  </p:childTnLst>
                                </p:cTn>
                              </p:par>
                              <p:par>
                                <p:cTn id="101" presetID="23" presetClass="exit" presetSubtype="544" fill="hold" grpId="2" nodeType="withEffect">
                                  <p:stCondLst>
                                    <p:cond delay="0"/>
                                  </p:stCondLst>
                                  <p:childTnLst>
                                    <p:anim calcmode="lin" valueType="num">
                                      <p:cBhvr>
                                        <p:cTn id="102" dur="2000"/>
                                        <p:tgtEl>
                                          <p:spTgt spid="9"/>
                                        </p:tgtEl>
                                        <p:attrNameLst>
                                          <p:attrName>ppt_w</p:attrName>
                                        </p:attrNameLst>
                                      </p:cBhvr>
                                      <p:tavLst>
                                        <p:tav tm="0">
                                          <p:val>
                                            <p:strVal val="ppt_w"/>
                                          </p:val>
                                        </p:tav>
                                        <p:tav tm="100000">
                                          <p:val>
                                            <p:fltVal val="0"/>
                                          </p:val>
                                        </p:tav>
                                      </p:tavLst>
                                    </p:anim>
                                    <p:anim calcmode="lin" valueType="num">
                                      <p:cBhvr>
                                        <p:cTn id="103" dur="2000"/>
                                        <p:tgtEl>
                                          <p:spTgt spid="9"/>
                                        </p:tgtEl>
                                        <p:attrNameLst>
                                          <p:attrName>ppt_h</p:attrName>
                                        </p:attrNameLst>
                                      </p:cBhvr>
                                      <p:tavLst>
                                        <p:tav tm="0">
                                          <p:val>
                                            <p:strVal val="ppt_h"/>
                                          </p:val>
                                        </p:tav>
                                        <p:tav tm="100000">
                                          <p:val>
                                            <p:fltVal val="0"/>
                                          </p:val>
                                        </p:tav>
                                      </p:tavLst>
                                    </p:anim>
                                    <p:anim calcmode="lin" valueType="num">
                                      <p:cBhvr>
                                        <p:cTn id="104" dur="2000"/>
                                        <p:tgtEl>
                                          <p:spTgt spid="9"/>
                                        </p:tgtEl>
                                        <p:attrNameLst>
                                          <p:attrName>ppt_x</p:attrName>
                                        </p:attrNameLst>
                                      </p:cBhvr>
                                      <p:tavLst>
                                        <p:tav tm="0">
                                          <p:val>
                                            <p:strVal val="ppt_x"/>
                                          </p:val>
                                        </p:tav>
                                        <p:tav tm="100000">
                                          <p:val>
                                            <p:fltVal val="0.5"/>
                                          </p:val>
                                        </p:tav>
                                      </p:tavLst>
                                    </p:anim>
                                    <p:anim calcmode="lin" valueType="num">
                                      <p:cBhvr>
                                        <p:cTn id="105" dur="2000"/>
                                        <p:tgtEl>
                                          <p:spTgt spid="9"/>
                                        </p:tgtEl>
                                        <p:attrNameLst>
                                          <p:attrName>ppt_y</p:attrName>
                                        </p:attrNameLst>
                                      </p:cBhvr>
                                      <p:tavLst>
                                        <p:tav tm="0">
                                          <p:val>
                                            <p:strVal val="ppt_y"/>
                                          </p:val>
                                        </p:tav>
                                        <p:tav tm="100000">
                                          <p:val>
                                            <p:fltVal val="0.5"/>
                                          </p:val>
                                        </p:tav>
                                      </p:tavLst>
                                    </p:anim>
                                    <p:set>
                                      <p:cBhvr>
                                        <p:cTn id="106" dur="1" fill="hold">
                                          <p:stCondLst>
                                            <p:cond delay="1999"/>
                                          </p:stCondLst>
                                        </p:cTn>
                                        <p:tgtEl>
                                          <p:spTgt spid="9"/>
                                        </p:tgtEl>
                                        <p:attrNameLst>
                                          <p:attrName>style.visibility</p:attrName>
                                        </p:attrNameLst>
                                      </p:cBhvr>
                                      <p:to>
                                        <p:strVal val="hidden"/>
                                      </p:to>
                                    </p:set>
                                  </p:childTnLst>
                                </p:cTn>
                              </p:par>
                              <p:par>
                                <p:cTn id="107" presetID="23" presetClass="exit" presetSubtype="544" fill="hold" grpId="2" nodeType="withEffect">
                                  <p:stCondLst>
                                    <p:cond delay="0"/>
                                  </p:stCondLst>
                                  <p:childTnLst>
                                    <p:anim calcmode="lin" valueType="num">
                                      <p:cBhvr>
                                        <p:cTn id="108" dur="2000"/>
                                        <p:tgtEl>
                                          <p:spTgt spid="10"/>
                                        </p:tgtEl>
                                        <p:attrNameLst>
                                          <p:attrName>ppt_w</p:attrName>
                                        </p:attrNameLst>
                                      </p:cBhvr>
                                      <p:tavLst>
                                        <p:tav tm="0">
                                          <p:val>
                                            <p:strVal val="ppt_w"/>
                                          </p:val>
                                        </p:tav>
                                        <p:tav tm="100000">
                                          <p:val>
                                            <p:fltVal val="0"/>
                                          </p:val>
                                        </p:tav>
                                      </p:tavLst>
                                    </p:anim>
                                    <p:anim calcmode="lin" valueType="num">
                                      <p:cBhvr>
                                        <p:cTn id="109" dur="2000"/>
                                        <p:tgtEl>
                                          <p:spTgt spid="10"/>
                                        </p:tgtEl>
                                        <p:attrNameLst>
                                          <p:attrName>ppt_h</p:attrName>
                                        </p:attrNameLst>
                                      </p:cBhvr>
                                      <p:tavLst>
                                        <p:tav tm="0">
                                          <p:val>
                                            <p:strVal val="ppt_h"/>
                                          </p:val>
                                        </p:tav>
                                        <p:tav tm="100000">
                                          <p:val>
                                            <p:fltVal val="0"/>
                                          </p:val>
                                        </p:tav>
                                      </p:tavLst>
                                    </p:anim>
                                    <p:anim calcmode="lin" valueType="num">
                                      <p:cBhvr>
                                        <p:cTn id="110" dur="2000"/>
                                        <p:tgtEl>
                                          <p:spTgt spid="10"/>
                                        </p:tgtEl>
                                        <p:attrNameLst>
                                          <p:attrName>ppt_x</p:attrName>
                                        </p:attrNameLst>
                                      </p:cBhvr>
                                      <p:tavLst>
                                        <p:tav tm="0">
                                          <p:val>
                                            <p:strVal val="ppt_x"/>
                                          </p:val>
                                        </p:tav>
                                        <p:tav tm="100000">
                                          <p:val>
                                            <p:fltVal val="0.5"/>
                                          </p:val>
                                        </p:tav>
                                      </p:tavLst>
                                    </p:anim>
                                    <p:anim calcmode="lin" valueType="num">
                                      <p:cBhvr>
                                        <p:cTn id="111" dur="2000"/>
                                        <p:tgtEl>
                                          <p:spTgt spid="10"/>
                                        </p:tgtEl>
                                        <p:attrNameLst>
                                          <p:attrName>ppt_y</p:attrName>
                                        </p:attrNameLst>
                                      </p:cBhvr>
                                      <p:tavLst>
                                        <p:tav tm="0">
                                          <p:val>
                                            <p:strVal val="ppt_y"/>
                                          </p:val>
                                        </p:tav>
                                        <p:tav tm="100000">
                                          <p:val>
                                            <p:fltVal val="0.5"/>
                                          </p:val>
                                        </p:tav>
                                      </p:tavLst>
                                    </p:anim>
                                    <p:set>
                                      <p:cBhvr>
                                        <p:cTn id="112" dur="1" fill="hold">
                                          <p:stCondLst>
                                            <p:cond delay="1999"/>
                                          </p:stCondLst>
                                        </p:cTn>
                                        <p:tgtEl>
                                          <p:spTgt spid="10"/>
                                        </p:tgtEl>
                                        <p:attrNameLst>
                                          <p:attrName>style.visibility</p:attrName>
                                        </p:attrNameLst>
                                      </p:cBhvr>
                                      <p:to>
                                        <p:strVal val="hidden"/>
                                      </p:to>
                                    </p:set>
                                  </p:childTnLst>
                                </p:cTn>
                              </p:par>
                              <p:par>
                                <p:cTn id="113" presetID="8" presetClass="emph" presetSubtype="0" fill="hold" grpId="3" nodeType="withEffect">
                                  <p:stCondLst>
                                    <p:cond delay="0"/>
                                  </p:stCondLst>
                                  <p:childTnLst>
                                    <p:animRot by="21600000">
                                      <p:cBhvr>
                                        <p:cTn id="114" dur="2000" fill="hold"/>
                                        <p:tgtEl>
                                          <p:spTgt spid="4"/>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fill="hold" grpId="3"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grpId="3"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1"/>
                                        </p:tgtEl>
                                        <p:attrNameLst>
                                          <p:attrName>r</p:attrName>
                                        </p:attrNameLst>
                                      </p:cBhvr>
                                    </p:animRo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strVal val="4/3*#ppt_w"/>
                                          </p:val>
                                        </p:tav>
                                        <p:tav tm="100000">
                                          <p:val>
                                            <p:strVal val="#ppt_w"/>
                                          </p:val>
                                        </p:tav>
                                      </p:tavLst>
                                    </p:anim>
                                    <p:anim calcmode="lin" valueType="num">
                                      <p:cBhvr>
                                        <p:cTn id="138" dur="2000" fill="hold"/>
                                        <p:tgtEl>
                                          <p:spTgt spid="2"/>
                                        </p:tgtEl>
                                        <p:attrNameLst>
                                          <p:attrName>ppt_h</p:attrName>
                                        </p:attrNameLst>
                                      </p:cBhvr>
                                      <p:tavLst>
                                        <p:tav tm="0">
                                          <p:val>
                                            <p:strVal val="4/3*#ppt_h"/>
                                          </p:val>
                                        </p:tav>
                                        <p:tav tm="100000">
                                          <p:val>
                                            <p:strVal val="#ppt_h"/>
                                          </p:val>
                                        </p:tav>
                                      </p:tavLst>
                                    </p:anim>
                                  </p:childTnLst>
                                </p:cTn>
                              </p:par>
                              <p:par>
                                <p:cTn id="139" presetID="21" presetClass="entr" presetSubtype="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wheel(2)">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005024"/>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8d28fa0e.png"/>
          <p:cNvPicPr>
            <a:picLocks noChangeAspect="1"/>
          </p:cNvPicPr>
          <p:nvPr/>
        </p:nvPicPr>
        <p:blipFill>
          <a:blip r:embed="rId2"/>
          <a:stretch>
            <a:fillRect/>
          </a:stretch>
        </p:blipFill>
        <p:spPr>
          <a:xfrm>
            <a:off x="1653702" y="0"/>
            <a:ext cx="5836595" cy="5143500"/>
          </a:xfrm>
          <a:prstGeom prst="rect">
            <a:avLst/>
          </a:prstGeom>
        </p:spPr>
      </p:pic>
      <p:sp>
        <p:nvSpPr>
          <p:cNvPr id="3" name="2 CuadroTexto"/>
          <p:cNvSpPr txBox="1"/>
          <p:nvPr/>
        </p:nvSpPr>
        <p:spPr>
          <a:xfrm>
            <a:off x="4286249" y="1357304"/>
            <a:ext cx="2214578" cy="2554545"/>
          </a:xfrm>
          <a:prstGeom prst="rect">
            <a:avLst/>
          </a:prstGeom>
          <a:noFill/>
        </p:spPr>
        <p:txBody>
          <a:bodyPr wrap="square" rtlCol="0">
            <a:spAutoFit/>
          </a:bodyPr>
          <a:lstStyle/>
          <a:p>
            <a:pPr algn="ctr"/>
            <a:r>
              <a:rPr lang="es-PE" sz="2000" dirty="0" smtClean="0"/>
              <a:t>“A través del ojo fotográfico se puede ver el mundo bajo una nueva luz; un mundo en su mayor parte inexplorado y desconocido; un mundo que aguarda ser descubierto y revelado”.</a:t>
            </a:r>
            <a:endParaRPr lang="es-PE" sz="2000" dirty="0"/>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13000">
              <a:schemeClr val="accent2">
                <a:lumMod val="75000"/>
              </a:schemeClr>
            </a:gs>
            <a:gs pos="50000">
              <a:srgbClr val="085DC4">
                <a:shade val="67500"/>
                <a:satMod val="115000"/>
              </a:srgbClr>
            </a:gs>
            <a:gs pos="100000">
              <a:srgbClr val="085DC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82063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5" name="4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6" name="5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7" name="6 Imagen" descr="lineas.png"/>
          <p:cNvPicPr>
            <a:picLocks noChangeAspect="1"/>
          </p:cNvPicPr>
          <p:nvPr/>
        </p:nvPicPr>
        <p:blipFill>
          <a:blip r:embed="rId5" cstate="print">
            <a:duotone>
              <a:schemeClr val="accent1">
                <a:shade val="45000"/>
                <a:satMod val="135000"/>
              </a:schemeClr>
              <a:prstClr val="white"/>
            </a:duotone>
            <a:lum bright="-20000"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8" name="7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9" name="8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0" name="9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11" name="10 Imagen" descr="lineas.png"/>
          <p:cNvPicPr>
            <a:picLocks noChangeAspect="1"/>
          </p:cNvPicPr>
          <p:nvPr/>
        </p:nvPicPr>
        <p:blipFill>
          <a:blip r:embed="rId5" cstate="print">
            <a:duotone>
              <a:schemeClr val="accent1">
                <a:shade val="45000"/>
                <a:satMod val="135000"/>
              </a:schemeClr>
              <a:prstClr val="white"/>
            </a:duotone>
            <a:lum bright="-20000"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12" name="11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13" name="12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5" cstate="print">
            <a:duotone>
              <a:schemeClr val="accent1">
                <a:shade val="45000"/>
                <a:satMod val="135000"/>
              </a:schemeClr>
              <a:prstClr val="white"/>
            </a:duotone>
            <a:lum bright="-20000"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5" cstate="print">
            <a:duotone>
              <a:schemeClr val="accent1">
                <a:shade val="45000"/>
                <a:satMod val="135000"/>
              </a:schemeClr>
              <a:prstClr val="white"/>
            </a:duotone>
            <a:lum bright="-20000"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5" cstate="print">
            <a:duotone>
              <a:schemeClr val="accent1">
                <a:shade val="45000"/>
                <a:satMod val="135000"/>
              </a:schemeClr>
              <a:prstClr val="white"/>
            </a:duotone>
            <a:lum bright="-20000"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3" cstate="print">
            <a:duotone>
              <a:schemeClr val="accent1">
                <a:shade val="45000"/>
                <a:satMod val="135000"/>
              </a:schemeClr>
              <a:prstClr val="white"/>
            </a:duotone>
            <a:lum bright="-20000"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sp>
        <p:nvSpPr>
          <p:cNvPr id="26" name="25 Rectángulo"/>
          <p:cNvSpPr/>
          <p:nvPr/>
        </p:nvSpPr>
        <p:spPr>
          <a:xfrm>
            <a:off x="-285784" y="-214332"/>
            <a:ext cx="9715568" cy="621510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18" presetClass="entr" presetSubtype="3"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strips(upRight)">
                                      <p:cBhvr>
                                        <p:cTn id="97" dur="2000"/>
                                        <p:tgtEl>
                                          <p:spTgt spid="4"/>
                                        </p:tgtEl>
                                      </p:cBhvr>
                                    </p:animEffect>
                                  </p:childTnLst>
                                </p:cTn>
                              </p:par>
                              <p:par>
                                <p:cTn id="98" presetID="18" presetClass="entr" presetSubtype="3" fill="hold" nodeType="withEffect">
                                  <p:stCondLst>
                                    <p:cond delay="0"/>
                                  </p:stCondLst>
                                  <p:childTnLst>
                                    <p:set>
                                      <p:cBhvr>
                                        <p:cTn id="99" dur="1" fill="hold">
                                          <p:stCondLst>
                                            <p:cond delay="0"/>
                                          </p:stCondLst>
                                        </p:cTn>
                                        <p:tgtEl>
                                          <p:spTgt spid="6"/>
                                        </p:tgtEl>
                                        <p:attrNameLst>
                                          <p:attrName>style.visibility</p:attrName>
                                        </p:attrNameLst>
                                      </p:cBhvr>
                                      <p:to>
                                        <p:strVal val="visible"/>
                                      </p:to>
                                    </p:set>
                                    <p:animEffect transition="in" filter="strips(upRight)">
                                      <p:cBhvr>
                                        <p:cTn id="100" dur="2000"/>
                                        <p:tgtEl>
                                          <p:spTgt spid="6"/>
                                        </p:tgtEl>
                                      </p:cBhvr>
                                    </p:animEffect>
                                  </p:childTnLst>
                                </p:cTn>
                              </p:par>
                              <p:par>
                                <p:cTn id="101" presetID="18" presetClass="entr" presetSubtype="3"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strips(upRight)">
                                      <p:cBhvr>
                                        <p:cTn id="103" dur="2000"/>
                                        <p:tgtEl>
                                          <p:spTgt spid="8"/>
                                        </p:tgtEl>
                                      </p:cBhvr>
                                    </p:animEffect>
                                  </p:childTnLst>
                                </p:cTn>
                              </p:par>
                              <p:par>
                                <p:cTn id="104" presetID="18" presetClass="entr" presetSubtype="3"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2000"/>
                                        <p:tgtEl>
                                          <p:spTgt spid="10"/>
                                        </p:tgtEl>
                                      </p:cBhvr>
                                    </p:animEffect>
                                  </p:childTnLst>
                                </p:cTn>
                              </p:par>
                              <p:par>
                                <p:cTn id="107" presetID="18" presetClass="entr" presetSubtype="3"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strips(upRight)">
                                      <p:cBhvr>
                                        <p:cTn id="109" dur="2000"/>
                                        <p:tgtEl>
                                          <p:spTgt spid="12"/>
                                        </p:tgtEl>
                                      </p:cBhvr>
                                    </p:animEffect>
                                  </p:childTnLst>
                                </p:cTn>
                              </p:par>
                              <p:par>
                                <p:cTn id="110" presetID="18" presetClass="entr" presetSubtype="3" fill="hold" nodeType="withEffect">
                                  <p:stCondLst>
                                    <p:cond delay="0"/>
                                  </p:stCondLst>
                                  <p:childTnLst>
                                    <p:set>
                                      <p:cBhvr>
                                        <p:cTn id="111" dur="1" fill="hold">
                                          <p:stCondLst>
                                            <p:cond delay="0"/>
                                          </p:stCondLst>
                                        </p:cTn>
                                        <p:tgtEl>
                                          <p:spTgt spid="14"/>
                                        </p:tgtEl>
                                        <p:attrNameLst>
                                          <p:attrName>style.visibility</p:attrName>
                                        </p:attrNameLst>
                                      </p:cBhvr>
                                      <p:to>
                                        <p:strVal val="visible"/>
                                      </p:to>
                                    </p:set>
                                    <p:animEffect transition="in" filter="strips(upRight)">
                                      <p:cBhvr>
                                        <p:cTn id="112" dur="2000"/>
                                        <p:tgtEl>
                                          <p:spTgt spid="14"/>
                                        </p:tgtEl>
                                      </p:cBhvr>
                                    </p:animEffect>
                                  </p:childTnLst>
                                </p:cTn>
                              </p:par>
                              <p:par>
                                <p:cTn id="113" presetID="18" presetClass="entr" presetSubtype="3" fill="hold"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strips(upRight)">
                                      <p:cBhvr>
                                        <p:cTn id="115" dur="2000"/>
                                        <p:tgtEl>
                                          <p:spTgt spid="16"/>
                                        </p:tgtEl>
                                      </p:cBhvr>
                                    </p:animEffect>
                                  </p:childTnLst>
                                </p:cTn>
                              </p:par>
                              <p:par>
                                <p:cTn id="116" presetID="18" presetClass="entr" presetSubtype="3"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strips(upRight)">
                                      <p:cBhvr>
                                        <p:cTn id="118" dur="2000"/>
                                        <p:tgtEl>
                                          <p:spTgt spid="18"/>
                                        </p:tgtEl>
                                      </p:cBhvr>
                                    </p:animEffect>
                                  </p:childTnLst>
                                </p:cTn>
                              </p:par>
                              <p:par>
                                <p:cTn id="119" presetID="18" presetClass="entr" presetSubtype="3"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strips(upRight)">
                                      <p:cBhvr>
                                        <p:cTn id="121" dur="2000"/>
                                        <p:tgtEl>
                                          <p:spTgt spid="20"/>
                                        </p:tgtEl>
                                      </p:cBhvr>
                                    </p:animEffect>
                                  </p:childTnLst>
                                </p:cTn>
                              </p:par>
                              <p:par>
                                <p:cTn id="122" presetID="18" presetClass="entr" presetSubtype="3" fill="hold" nodeType="withEffect">
                                  <p:stCondLst>
                                    <p:cond delay="0"/>
                                  </p:stCondLst>
                                  <p:childTnLst>
                                    <p:set>
                                      <p:cBhvr>
                                        <p:cTn id="123" dur="1" fill="hold">
                                          <p:stCondLst>
                                            <p:cond delay="0"/>
                                          </p:stCondLst>
                                        </p:cTn>
                                        <p:tgtEl>
                                          <p:spTgt spid="22"/>
                                        </p:tgtEl>
                                        <p:attrNameLst>
                                          <p:attrName>style.visibility</p:attrName>
                                        </p:attrNameLst>
                                      </p:cBhvr>
                                      <p:to>
                                        <p:strVal val="visible"/>
                                      </p:to>
                                    </p:set>
                                    <p:animEffect transition="in" filter="strips(upRight)">
                                      <p:cBhvr>
                                        <p:cTn id="124" dur="2000"/>
                                        <p:tgtEl>
                                          <p:spTgt spid="22"/>
                                        </p:tgtEl>
                                      </p:cBhvr>
                                    </p:animEffect>
                                  </p:childTnLst>
                                </p:cTn>
                              </p:par>
                              <p:par>
                                <p:cTn id="125" presetID="18" presetClass="entr" presetSubtype="3"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strips(upRight)">
                                      <p:cBhvr>
                                        <p:cTn id="127" dur="2000"/>
                                        <p:tgtEl>
                                          <p:spTgt spid="24"/>
                                        </p:tgtEl>
                                      </p:cBhvr>
                                    </p:animEffect>
                                  </p:childTnLst>
                                </p:cTn>
                              </p:par>
                              <p:par>
                                <p:cTn id="128" presetID="18" presetClass="entr" presetSubtype="9"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Left)">
                                      <p:cBhvr>
                                        <p:cTn id="130" dur="2000"/>
                                        <p:tgtEl>
                                          <p:spTgt spid="5"/>
                                        </p:tgtEl>
                                      </p:cBhvr>
                                    </p:animEffect>
                                  </p:childTnLst>
                                </p:cTn>
                              </p:par>
                              <p:par>
                                <p:cTn id="131" presetID="18" presetClass="entr" presetSubtype="9"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Left)">
                                      <p:cBhvr>
                                        <p:cTn id="133" dur="2000"/>
                                        <p:tgtEl>
                                          <p:spTgt spid="7"/>
                                        </p:tgtEl>
                                      </p:cBhvr>
                                    </p:animEffect>
                                  </p:childTnLst>
                                </p:cTn>
                              </p:par>
                              <p:par>
                                <p:cTn id="134" presetID="18" presetClass="entr" presetSubtype="9"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Left)">
                                      <p:cBhvr>
                                        <p:cTn id="136" dur="2000"/>
                                        <p:tgtEl>
                                          <p:spTgt spid="9"/>
                                        </p:tgtEl>
                                      </p:cBhvr>
                                    </p:animEffect>
                                  </p:childTnLst>
                                </p:cTn>
                              </p:par>
                              <p:par>
                                <p:cTn id="137" presetID="18" presetClass="entr" presetSubtype="9"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Left)">
                                      <p:cBhvr>
                                        <p:cTn id="139" dur="2000"/>
                                        <p:tgtEl>
                                          <p:spTgt spid="11"/>
                                        </p:tgtEl>
                                      </p:cBhvr>
                                    </p:animEffect>
                                  </p:childTnLst>
                                </p:cTn>
                              </p:par>
                              <p:par>
                                <p:cTn id="140" presetID="18" presetClass="entr" presetSubtype="9"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Left)">
                                      <p:cBhvr>
                                        <p:cTn id="142" dur="2000"/>
                                        <p:tgtEl>
                                          <p:spTgt spid="13"/>
                                        </p:tgtEl>
                                      </p:cBhvr>
                                    </p:animEffect>
                                  </p:childTnLst>
                                </p:cTn>
                              </p:par>
                              <p:par>
                                <p:cTn id="143" presetID="18" presetClass="entr" presetSubtype="9"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Left)">
                                      <p:cBhvr>
                                        <p:cTn id="145" dur="2000"/>
                                        <p:tgtEl>
                                          <p:spTgt spid="15"/>
                                        </p:tgtEl>
                                      </p:cBhvr>
                                    </p:animEffect>
                                  </p:childTnLst>
                                </p:cTn>
                              </p:par>
                              <p:par>
                                <p:cTn id="146" presetID="18" presetClass="entr" presetSubtype="9"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Left)">
                                      <p:cBhvr>
                                        <p:cTn id="148" dur="2000"/>
                                        <p:tgtEl>
                                          <p:spTgt spid="17"/>
                                        </p:tgtEl>
                                      </p:cBhvr>
                                    </p:animEffect>
                                  </p:childTnLst>
                                </p:cTn>
                              </p:par>
                              <p:par>
                                <p:cTn id="149" presetID="18" presetClass="entr" presetSubtype="9"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Left)">
                                      <p:cBhvr>
                                        <p:cTn id="151" dur="2000"/>
                                        <p:tgtEl>
                                          <p:spTgt spid="19"/>
                                        </p:tgtEl>
                                      </p:cBhvr>
                                    </p:animEffect>
                                  </p:childTnLst>
                                </p:cTn>
                              </p:par>
                              <p:par>
                                <p:cTn id="152" presetID="18" presetClass="entr" presetSubtype="9"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Left)">
                                      <p:cBhvr>
                                        <p:cTn id="154" dur="2000"/>
                                        <p:tgtEl>
                                          <p:spTgt spid="21"/>
                                        </p:tgtEl>
                                      </p:cBhvr>
                                    </p:animEffect>
                                  </p:childTnLst>
                                </p:cTn>
                              </p:par>
                              <p:par>
                                <p:cTn id="155" presetID="18" presetClass="entr" presetSubtype="9"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Left)">
                                      <p:cBhvr>
                                        <p:cTn id="157" dur="2000"/>
                                        <p:tgtEl>
                                          <p:spTgt spid="23"/>
                                        </p:tgtEl>
                                      </p:cBhvr>
                                    </p:animEffect>
                                  </p:childTnLst>
                                </p:cTn>
                              </p:par>
                              <p:par>
                                <p:cTn id="158" presetID="18" presetClass="entr" presetSubtype="9"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Left)">
                                      <p:cBhvr>
                                        <p:cTn id="160" dur="2000"/>
                                        <p:tgtEl>
                                          <p:spTgt spid="25"/>
                                        </p:tgtEl>
                                      </p:cBhvr>
                                    </p:animEffect>
                                  </p:childTnLst>
                                </p:cTn>
                              </p:par>
                            </p:childTnLst>
                          </p:cTn>
                        </p:par>
                        <p:par>
                          <p:cTn id="161" fill="hold">
                            <p:stCondLst>
                              <p:cond delay="2000"/>
                            </p:stCondLst>
                            <p:childTnLst>
                              <p:par>
                                <p:cTn id="162" presetID="2" presetClass="exit" presetSubtype="4" fill="hold" nodeType="after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ppt_x"/>
                                          </p:val>
                                        </p:tav>
                                      </p:tavLst>
                                    </p:anim>
                                    <p:anim calcmode="lin" valueType="num">
                                      <p:cBhvr additive="base">
                                        <p:cTn id="164" dur="2000"/>
                                        <p:tgtEl>
                                          <p:spTgt spid="4"/>
                                        </p:tgtEl>
                                        <p:attrNameLst>
                                          <p:attrName>ppt_y</p:attrName>
                                        </p:attrNameLst>
                                      </p:cBhvr>
                                      <p:tavLst>
                                        <p:tav tm="0">
                                          <p:val>
                                            <p:strVal val="ppt_y"/>
                                          </p:val>
                                        </p:tav>
                                        <p:tav tm="100000">
                                          <p:val>
                                            <p:strVal val="1+ppt_h/2"/>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2000"/>
                                        <p:tgtEl>
                                          <p:spTgt spid="5"/>
                                        </p:tgtEl>
                                        <p:attrNameLst>
                                          <p:attrName>ppt_x</p:attrName>
                                        </p:attrNameLst>
                                      </p:cBhvr>
                                      <p:tavLst>
                                        <p:tav tm="0">
                                          <p:val>
                                            <p:strVal val="ppt_x"/>
                                          </p:val>
                                        </p:tav>
                                        <p:tav tm="100000">
                                          <p:val>
                                            <p:strVal val="ppt_x"/>
                                          </p:val>
                                        </p:tav>
                                      </p:tavLst>
                                    </p:anim>
                                    <p:anim calcmode="lin" valueType="num">
                                      <p:cBhvr additive="base">
                                        <p:cTn id="168" dur="2000"/>
                                        <p:tgtEl>
                                          <p:spTgt spid="5"/>
                                        </p:tgtEl>
                                        <p:attrNameLst>
                                          <p:attrName>ppt_y</p:attrName>
                                        </p:attrNameLst>
                                      </p:cBhvr>
                                      <p:tavLst>
                                        <p:tav tm="0">
                                          <p:val>
                                            <p:strVal val="ppt_y"/>
                                          </p:val>
                                        </p:tav>
                                        <p:tav tm="100000">
                                          <p:val>
                                            <p:strVal val="1+ppt_h/2"/>
                                          </p:val>
                                        </p:tav>
                                      </p:tavLst>
                                    </p:anim>
                                    <p:set>
                                      <p:cBhvr>
                                        <p:cTn id="169" dur="1" fill="hold">
                                          <p:stCondLst>
                                            <p:cond delay="1999"/>
                                          </p:stCondLst>
                                        </p:cTn>
                                        <p:tgtEl>
                                          <p:spTgt spid="5"/>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2000"/>
                                        <p:tgtEl>
                                          <p:spTgt spid="6"/>
                                        </p:tgtEl>
                                        <p:attrNameLst>
                                          <p:attrName>ppt_x</p:attrName>
                                        </p:attrNameLst>
                                      </p:cBhvr>
                                      <p:tavLst>
                                        <p:tav tm="0">
                                          <p:val>
                                            <p:strVal val="ppt_x"/>
                                          </p:val>
                                        </p:tav>
                                        <p:tav tm="100000">
                                          <p:val>
                                            <p:strVal val="ppt_x"/>
                                          </p:val>
                                        </p:tav>
                                      </p:tavLst>
                                    </p:anim>
                                    <p:anim calcmode="lin" valueType="num">
                                      <p:cBhvr additive="base">
                                        <p:cTn id="172" dur="2000"/>
                                        <p:tgtEl>
                                          <p:spTgt spid="6"/>
                                        </p:tgtEl>
                                        <p:attrNameLst>
                                          <p:attrName>ppt_y</p:attrName>
                                        </p:attrNameLst>
                                      </p:cBhvr>
                                      <p:tavLst>
                                        <p:tav tm="0">
                                          <p:val>
                                            <p:strVal val="ppt_y"/>
                                          </p:val>
                                        </p:tav>
                                        <p:tav tm="100000">
                                          <p:val>
                                            <p:strVal val="1+ppt_h/2"/>
                                          </p:val>
                                        </p:tav>
                                      </p:tavLst>
                                    </p:anim>
                                    <p:set>
                                      <p:cBhvr>
                                        <p:cTn id="173" dur="1" fill="hold">
                                          <p:stCondLst>
                                            <p:cond delay="1999"/>
                                          </p:stCondLst>
                                        </p:cTn>
                                        <p:tgtEl>
                                          <p:spTgt spid="6"/>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ppt_x"/>
                                          </p:val>
                                        </p:tav>
                                      </p:tavLst>
                                    </p:anim>
                                    <p:anim calcmode="lin" valueType="num">
                                      <p:cBhvr additive="base">
                                        <p:cTn id="176" dur="2000"/>
                                        <p:tgtEl>
                                          <p:spTgt spid="7"/>
                                        </p:tgtEl>
                                        <p:attrNameLst>
                                          <p:attrName>ppt_y</p:attrName>
                                        </p:attrNameLst>
                                      </p:cBhvr>
                                      <p:tavLst>
                                        <p:tav tm="0">
                                          <p:val>
                                            <p:strVal val="ppt_y"/>
                                          </p:val>
                                        </p:tav>
                                        <p:tav tm="100000">
                                          <p:val>
                                            <p:strVal val="1+ppt_h/2"/>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ppt_x"/>
                                          </p:val>
                                        </p:tav>
                                      </p:tavLst>
                                    </p:anim>
                                    <p:anim calcmode="lin" valueType="num">
                                      <p:cBhvr additive="base">
                                        <p:cTn id="180" dur="2000"/>
                                        <p:tgtEl>
                                          <p:spTgt spid="8"/>
                                        </p:tgtEl>
                                        <p:attrNameLst>
                                          <p:attrName>ppt_y</p:attrName>
                                        </p:attrNameLst>
                                      </p:cBhvr>
                                      <p:tavLst>
                                        <p:tav tm="0">
                                          <p:val>
                                            <p:strVal val="ppt_y"/>
                                          </p:val>
                                        </p:tav>
                                        <p:tav tm="100000">
                                          <p:val>
                                            <p:strVal val="1+ppt_h/2"/>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ppt_x"/>
                                          </p:val>
                                        </p:tav>
                                      </p:tavLst>
                                    </p:anim>
                                    <p:anim calcmode="lin" valueType="num">
                                      <p:cBhvr additive="base">
                                        <p:cTn id="184" dur="2000"/>
                                        <p:tgtEl>
                                          <p:spTgt spid="9"/>
                                        </p:tgtEl>
                                        <p:attrNameLst>
                                          <p:attrName>ppt_y</p:attrName>
                                        </p:attrNameLst>
                                      </p:cBhvr>
                                      <p:tavLst>
                                        <p:tav tm="0">
                                          <p:val>
                                            <p:strVal val="ppt_y"/>
                                          </p:val>
                                        </p:tav>
                                        <p:tav tm="100000">
                                          <p:val>
                                            <p:strVal val="1+ppt_h/2"/>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2000"/>
                                        <p:tgtEl>
                                          <p:spTgt spid="10"/>
                                        </p:tgtEl>
                                        <p:attrNameLst>
                                          <p:attrName>ppt_x</p:attrName>
                                        </p:attrNameLst>
                                      </p:cBhvr>
                                      <p:tavLst>
                                        <p:tav tm="0">
                                          <p:val>
                                            <p:strVal val="ppt_x"/>
                                          </p:val>
                                        </p:tav>
                                        <p:tav tm="100000">
                                          <p:val>
                                            <p:strVal val="ppt_x"/>
                                          </p:val>
                                        </p:tav>
                                      </p:tavLst>
                                    </p:anim>
                                    <p:anim calcmode="lin" valueType="num">
                                      <p:cBhvr additive="base">
                                        <p:cTn id="188" dur="2000"/>
                                        <p:tgtEl>
                                          <p:spTgt spid="10"/>
                                        </p:tgtEl>
                                        <p:attrNameLst>
                                          <p:attrName>ppt_y</p:attrName>
                                        </p:attrNameLst>
                                      </p:cBhvr>
                                      <p:tavLst>
                                        <p:tav tm="0">
                                          <p:val>
                                            <p:strVal val="ppt_y"/>
                                          </p:val>
                                        </p:tav>
                                        <p:tav tm="100000">
                                          <p:val>
                                            <p:strVal val="1+ppt_h/2"/>
                                          </p:val>
                                        </p:tav>
                                      </p:tavLst>
                                    </p:anim>
                                    <p:set>
                                      <p:cBhvr>
                                        <p:cTn id="189" dur="1" fill="hold">
                                          <p:stCondLst>
                                            <p:cond delay="1999"/>
                                          </p:stCondLst>
                                        </p:cTn>
                                        <p:tgtEl>
                                          <p:spTgt spid="10"/>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2000"/>
                                        <p:tgtEl>
                                          <p:spTgt spid="11"/>
                                        </p:tgtEl>
                                        <p:attrNameLst>
                                          <p:attrName>ppt_x</p:attrName>
                                        </p:attrNameLst>
                                      </p:cBhvr>
                                      <p:tavLst>
                                        <p:tav tm="0">
                                          <p:val>
                                            <p:strVal val="ppt_x"/>
                                          </p:val>
                                        </p:tav>
                                        <p:tav tm="100000">
                                          <p:val>
                                            <p:strVal val="ppt_x"/>
                                          </p:val>
                                        </p:tav>
                                      </p:tavLst>
                                    </p:anim>
                                    <p:anim calcmode="lin" valueType="num">
                                      <p:cBhvr additive="base">
                                        <p:cTn id="192" dur="2000"/>
                                        <p:tgtEl>
                                          <p:spTgt spid="11"/>
                                        </p:tgtEl>
                                        <p:attrNameLst>
                                          <p:attrName>ppt_y</p:attrName>
                                        </p:attrNameLst>
                                      </p:cBhvr>
                                      <p:tavLst>
                                        <p:tav tm="0">
                                          <p:val>
                                            <p:strVal val="ppt_y"/>
                                          </p:val>
                                        </p:tav>
                                        <p:tav tm="100000">
                                          <p:val>
                                            <p:strVal val="1+ppt_h/2"/>
                                          </p:val>
                                        </p:tav>
                                      </p:tavLst>
                                    </p:anim>
                                    <p:set>
                                      <p:cBhvr>
                                        <p:cTn id="193" dur="1" fill="hold">
                                          <p:stCondLst>
                                            <p:cond delay="1999"/>
                                          </p:stCondLst>
                                        </p:cTn>
                                        <p:tgtEl>
                                          <p:spTgt spid="11"/>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2000"/>
                                        <p:tgtEl>
                                          <p:spTgt spid="12"/>
                                        </p:tgtEl>
                                        <p:attrNameLst>
                                          <p:attrName>ppt_x</p:attrName>
                                        </p:attrNameLst>
                                      </p:cBhvr>
                                      <p:tavLst>
                                        <p:tav tm="0">
                                          <p:val>
                                            <p:strVal val="ppt_x"/>
                                          </p:val>
                                        </p:tav>
                                        <p:tav tm="100000">
                                          <p:val>
                                            <p:strVal val="ppt_x"/>
                                          </p:val>
                                        </p:tav>
                                      </p:tavLst>
                                    </p:anim>
                                    <p:anim calcmode="lin" valueType="num">
                                      <p:cBhvr additive="base">
                                        <p:cTn id="196" dur="2000"/>
                                        <p:tgtEl>
                                          <p:spTgt spid="12"/>
                                        </p:tgtEl>
                                        <p:attrNameLst>
                                          <p:attrName>ppt_y</p:attrName>
                                        </p:attrNameLst>
                                      </p:cBhvr>
                                      <p:tavLst>
                                        <p:tav tm="0">
                                          <p:val>
                                            <p:strVal val="ppt_y"/>
                                          </p:val>
                                        </p:tav>
                                        <p:tav tm="100000">
                                          <p:val>
                                            <p:strVal val="1+ppt_h/2"/>
                                          </p:val>
                                        </p:tav>
                                      </p:tavLst>
                                    </p:anim>
                                    <p:set>
                                      <p:cBhvr>
                                        <p:cTn id="197" dur="1" fill="hold">
                                          <p:stCondLst>
                                            <p:cond delay="1999"/>
                                          </p:stCondLst>
                                        </p:cTn>
                                        <p:tgtEl>
                                          <p:spTgt spid="12"/>
                                        </p:tgtEl>
                                        <p:attrNameLst>
                                          <p:attrName>style.visibility</p:attrName>
                                        </p:attrNameLst>
                                      </p:cBhvr>
                                      <p:to>
                                        <p:strVal val="hidden"/>
                                      </p:to>
                                    </p:set>
                                  </p:childTnLst>
                                </p:cTn>
                              </p:par>
                              <p:par>
                                <p:cTn id="198" presetID="2" presetClass="exit" presetSubtype="4" fill="hold" nodeType="withEffect">
                                  <p:stCondLst>
                                    <p:cond delay="0"/>
                                  </p:stCondLst>
                                  <p:childTnLst>
                                    <p:anim calcmode="lin" valueType="num">
                                      <p:cBhvr additive="base">
                                        <p:cTn id="199" dur="2000"/>
                                        <p:tgtEl>
                                          <p:spTgt spid="13"/>
                                        </p:tgtEl>
                                        <p:attrNameLst>
                                          <p:attrName>ppt_x</p:attrName>
                                        </p:attrNameLst>
                                      </p:cBhvr>
                                      <p:tavLst>
                                        <p:tav tm="0">
                                          <p:val>
                                            <p:strVal val="ppt_x"/>
                                          </p:val>
                                        </p:tav>
                                        <p:tav tm="100000">
                                          <p:val>
                                            <p:strVal val="ppt_x"/>
                                          </p:val>
                                        </p:tav>
                                      </p:tavLst>
                                    </p:anim>
                                    <p:anim calcmode="lin" valueType="num">
                                      <p:cBhvr additive="base">
                                        <p:cTn id="200" dur="2000"/>
                                        <p:tgtEl>
                                          <p:spTgt spid="13"/>
                                        </p:tgtEl>
                                        <p:attrNameLst>
                                          <p:attrName>ppt_y</p:attrName>
                                        </p:attrNameLst>
                                      </p:cBhvr>
                                      <p:tavLst>
                                        <p:tav tm="0">
                                          <p:val>
                                            <p:strVal val="ppt_y"/>
                                          </p:val>
                                        </p:tav>
                                        <p:tav tm="100000">
                                          <p:val>
                                            <p:strVal val="1+ppt_h/2"/>
                                          </p:val>
                                        </p:tav>
                                      </p:tavLst>
                                    </p:anim>
                                    <p:set>
                                      <p:cBhvr>
                                        <p:cTn id="201" dur="1" fill="hold">
                                          <p:stCondLst>
                                            <p:cond delay="1999"/>
                                          </p:stCondLst>
                                        </p:cTn>
                                        <p:tgtEl>
                                          <p:spTgt spid="13"/>
                                        </p:tgtEl>
                                        <p:attrNameLst>
                                          <p:attrName>style.visibility</p:attrName>
                                        </p:attrNameLst>
                                      </p:cBhvr>
                                      <p:to>
                                        <p:strVal val="hidden"/>
                                      </p:to>
                                    </p:set>
                                  </p:childTnLst>
                                </p:cTn>
                              </p:par>
                              <p:par>
                                <p:cTn id="202" presetID="2" presetClass="exit" presetSubtype="4" fill="hold" nodeType="withEffect">
                                  <p:stCondLst>
                                    <p:cond delay="0"/>
                                  </p:stCondLst>
                                  <p:childTnLst>
                                    <p:anim calcmode="lin" valueType="num">
                                      <p:cBhvr additive="base">
                                        <p:cTn id="203" dur="2000"/>
                                        <p:tgtEl>
                                          <p:spTgt spid="14"/>
                                        </p:tgtEl>
                                        <p:attrNameLst>
                                          <p:attrName>ppt_x</p:attrName>
                                        </p:attrNameLst>
                                      </p:cBhvr>
                                      <p:tavLst>
                                        <p:tav tm="0">
                                          <p:val>
                                            <p:strVal val="ppt_x"/>
                                          </p:val>
                                        </p:tav>
                                        <p:tav tm="100000">
                                          <p:val>
                                            <p:strVal val="ppt_x"/>
                                          </p:val>
                                        </p:tav>
                                      </p:tavLst>
                                    </p:anim>
                                    <p:anim calcmode="lin" valueType="num">
                                      <p:cBhvr additive="base">
                                        <p:cTn id="204" dur="2000"/>
                                        <p:tgtEl>
                                          <p:spTgt spid="14"/>
                                        </p:tgtEl>
                                        <p:attrNameLst>
                                          <p:attrName>ppt_y</p:attrName>
                                        </p:attrNameLst>
                                      </p:cBhvr>
                                      <p:tavLst>
                                        <p:tav tm="0">
                                          <p:val>
                                            <p:strVal val="ppt_y"/>
                                          </p:val>
                                        </p:tav>
                                        <p:tav tm="100000">
                                          <p:val>
                                            <p:strVal val="1+ppt_h/2"/>
                                          </p:val>
                                        </p:tav>
                                      </p:tavLst>
                                    </p:anim>
                                    <p:set>
                                      <p:cBhvr>
                                        <p:cTn id="205" dur="1" fill="hold">
                                          <p:stCondLst>
                                            <p:cond delay="1999"/>
                                          </p:stCondLst>
                                        </p:cTn>
                                        <p:tgtEl>
                                          <p:spTgt spid="14"/>
                                        </p:tgtEl>
                                        <p:attrNameLst>
                                          <p:attrName>style.visibility</p:attrName>
                                        </p:attrNameLst>
                                      </p:cBhvr>
                                      <p:to>
                                        <p:strVal val="hidden"/>
                                      </p:to>
                                    </p:set>
                                  </p:childTnLst>
                                </p:cTn>
                              </p:par>
                              <p:par>
                                <p:cTn id="206" presetID="2" presetClass="exit" presetSubtype="4" fill="hold" nodeType="withEffect">
                                  <p:stCondLst>
                                    <p:cond delay="0"/>
                                  </p:stCondLst>
                                  <p:childTnLst>
                                    <p:anim calcmode="lin" valueType="num">
                                      <p:cBhvr additive="base">
                                        <p:cTn id="207" dur="2000"/>
                                        <p:tgtEl>
                                          <p:spTgt spid="15"/>
                                        </p:tgtEl>
                                        <p:attrNameLst>
                                          <p:attrName>ppt_x</p:attrName>
                                        </p:attrNameLst>
                                      </p:cBhvr>
                                      <p:tavLst>
                                        <p:tav tm="0">
                                          <p:val>
                                            <p:strVal val="ppt_x"/>
                                          </p:val>
                                        </p:tav>
                                        <p:tav tm="100000">
                                          <p:val>
                                            <p:strVal val="ppt_x"/>
                                          </p:val>
                                        </p:tav>
                                      </p:tavLst>
                                    </p:anim>
                                    <p:anim calcmode="lin" valueType="num">
                                      <p:cBhvr additive="base">
                                        <p:cTn id="208" dur="2000"/>
                                        <p:tgtEl>
                                          <p:spTgt spid="15"/>
                                        </p:tgtEl>
                                        <p:attrNameLst>
                                          <p:attrName>ppt_y</p:attrName>
                                        </p:attrNameLst>
                                      </p:cBhvr>
                                      <p:tavLst>
                                        <p:tav tm="0">
                                          <p:val>
                                            <p:strVal val="ppt_y"/>
                                          </p:val>
                                        </p:tav>
                                        <p:tav tm="100000">
                                          <p:val>
                                            <p:strVal val="1+ppt_h/2"/>
                                          </p:val>
                                        </p:tav>
                                      </p:tavLst>
                                    </p:anim>
                                    <p:set>
                                      <p:cBhvr>
                                        <p:cTn id="209" dur="1" fill="hold">
                                          <p:stCondLst>
                                            <p:cond delay="1999"/>
                                          </p:stCondLst>
                                        </p:cTn>
                                        <p:tgtEl>
                                          <p:spTgt spid="15"/>
                                        </p:tgtEl>
                                        <p:attrNameLst>
                                          <p:attrName>style.visibility</p:attrName>
                                        </p:attrNameLst>
                                      </p:cBhvr>
                                      <p:to>
                                        <p:strVal val="hidden"/>
                                      </p:to>
                                    </p:set>
                                  </p:childTnLst>
                                </p:cTn>
                              </p:par>
                              <p:par>
                                <p:cTn id="210" presetID="2" presetClass="exit" presetSubtype="4" fill="hold" nodeType="withEffect">
                                  <p:stCondLst>
                                    <p:cond delay="0"/>
                                  </p:stCondLst>
                                  <p:childTnLst>
                                    <p:anim calcmode="lin" valueType="num">
                                      <p:cBhvr additive="base">
                                        <p:cTn id="211" dur="2000"/>
                                        <p:tgtEl>
                                          <p:spTgt spid="16"/>
                                        </p:tgtEl>
                                        <p:attrNameLst>
                                          <p:attrName>ppt_x</p:attrName>
                                        </p:attrNameLst>
                                      </p:cBhvr>
                                      <p:tavLst>
                                        <p:tav tm="0">
                                          <p:val>
                                            <p:strVal val="ppt_x"/>
                                          </p:val>
                                        </p:tav>
                                        <p:tav tm="100000">
                                          <p:val>
                                            <p:strVal val="ppt_x"/>
                                          </p:val>
                                        </p:tav>
                                      </p:tavLst>
                                    </p:anim>
                                    <p:anim calcmode="lin" valueType="num">
                                      <p:cBhvr additive="base">
                                        <p:cTn id="212" dur="2000"/>
                                        <p:tgtEl>
                                          <p:spTgt spid="16"/>
                                        </p:tgtEl>
                                        <p:attrNameLst>
                                          <p:attrName>ppt_y</p:attrName>
                                        </p:attrNameLst>
                                      </p:cBhvr>
                                      <p:tavLst>
                                        <p:tav tm="0">
                                          <p:val>
                                            <p:strVal val="ppt_y"/>
                                          </p:val>
                                        </p:tav>
                                        <p:tav tm="100000">
                                          <p:val>
                                            <p:strVal val="1+ppt_h/2"/>
                                          </p:val>
                                        </p:tav>
                                      </p:tavLst>
                                    </p:anim>
                                    <p:set>
                                      <p:cBhvr>
                                        <p:cTn id="213" dur="1" fill="hold">
                                          <p:stCondLst>
                                            <p:cond delay="1999"/>
                                          </p:stCondLst>
                                        </p:cTn>
                                        <p:tgtEl>
                                          <p:spTgt spid="16"/>
                                        </p:tgtEl>
                                        <p:attrNameLst>
                                          <p:attrName>style.visibility</p:attrName>
                                        </p:attrNameLst>
                                      </p:cBhvr>
                                      <p:to>
                                        <p:strVal val="hidden"/>
                                      </p:to>
                                    </p:set>
                                  </p:childTnLst>
                                </p:cTn>
                              </p:par>
                              <p:par>
                                <p:cTn id="214" presetID="2" presetClass="exit" presetSubtype="4" fill="hold" nodeType="withEffect">
                                  <p:stCondLst>
                                    <p:cond delay="0"/>
                                  </p:stCondLst>
                                  <p:childTnLst>
                                    <p:anim calcmode="lin" valueType="num">
                                      <p:cBhvr additive="base">
                                        <p:cTn id="215" dur="2000"/>
                                        <p:tgtEl>
                                          <p:spTgt spid="17"/>
                                        </p:tgtEl>
                                        <p:attrNameLst>
                                          <p:attrName>ppt_x</p:attrName>
                                        </p:attrNameLst>
                                      </p:cBhvr>
                                      <p:tavLst>
                                        <p:tav tm="0">
                                          <p:val>
                                            <p:strVal val="ppt_x"/>
                                          </p:val>
                                        </p:tav>
                                        <p:tav tm="100000">
                                          <p:val>
                                            <p:strVal val="ppt_x"/>
                                          </p:val>
                                        </p:tav>
                                      </p:tavLst>
                                    </p:anim>
                                    <p:anim calcmode="lin" valueType="num">
                                      <p:cBhvr additive="base">
                                        <p:cTn id="216" dur="2000"/>
                                        <p:tgtEl>
                                          <p:spTgt spid="17"/>
                                        </p:tgtEl>
                                        <p:attrNameLst>
                                          <p:attrName>ppt_y</p:attrName>
                                        </p:attrNameLst>
                                      </p:cBhvr>
                                      <p:tavLst>
                                        <p:tav tm="0">
                                          <p:val>
                                            <p:strVal val="ppt_y"/>
                                          </p:val>
                                        </p:tav>
                                        <p:tav tm="100000">
                                          <p:val>
                                            <p:strVal val="1+ppt_h/2"/>
                                          </p:val>
                                        </p:tav>
                                      </p:tavLst>
                                    </p:anim>
                                    <p:set>
                                      <p:cBhvr>
                                        <p:cTn id="217" dur="1" fill="hold">
                                          <p:stCondLst>
                                            <p:cond delay="1999"/>
                                          </p:stCondLst>
                                        </p:cTn>
                                        <p:tgtEl>
                                          <p:spTgt spid="17"/>
                                        </p:tgtEl>
                                        <p:attrNameLst>
                                          <p:attrName>style.visibility</p:attrName>
                                        </p:attrNameLst>
                                      </p:cBhvr>
                                      <p:to>
                                        <p:strVal val="hidden"/>
                                      </p:to>
                                    </p:set>
                                  </p:childTnLst>
                                </p:cTn>
                              </p:par>
                              <p:par>
                                <p:cTn id="218" presetID="2" presetClass="exit" presetSubtype="4" fill="hold" nodeType="withEffect">
                                  <p:stCondLst>
                                    <p:cond delay="0"/>
                                  </p:stCondLst>
                                  <p:childTnLst>
                                    <p:anim calcmode="lin" valueType="num">
                                      <p:cBhvr additive="base">
                                        <p:cTn id="219" dur="2000"/>
                                        <p:tgtEl>
                                          <p:spTgt spid="18"/>
                                        </p:tgtEl>
                                        <p:attrNameLst>
                                          <p:attrName>ppt_x</p:attrName>
                                        </p:attrNameLst>
                                      </p:cBhvr>
                                      <p:tavLst>
                                        <p:tav tm="0">
                                          <p:val>
                                            <p:strVal val="ppt_x"/>
                                          </p:val>
                                        </p:tav>
                                        <p:tav tm="100000">
                                          <p:val>
                                            <p:strVal val="ppt_x"/>
                                          </p:val>
                                        </p:tav>
                                      </p:tavLst>
                                    </p:anim>
                                    <p:anim calcmode="lin" valueType="num">
                                      <p:cBhvr additive="base">
                                        <p:cTn id="220" dur="2000"/>
                                        <p:tgtEl>
                                          <p:spTgt spid="18"/>
                                        </p:tgtEl>
                                        <p:attrNameLst>
                                          <p:attrName>ppt_y</p:attrName>
                                        </p:attrNameLst>
                                      </p:cBhvr>
                                      <p:tavLst>
                                        <p:tav tm="0">
                                          <p:val>
                                            <p:strVal val="ppt_y"/>
                                          </p:val>
                                        </p:tav>
                                        <p:tav tm="100000">
                                          <p:val>
                                            <p:strVal val="1+ppt_h/2"/>
                                          </p:val>
                                        </p:tav>
                                      </p:tavLst>
                                    </p:anim>
                                    <p:set>
                                      <p:cBhvr>
                                        <p:cTn id="221" dur="1" fill="hold">
                                          <p:stCondLst>
                                            <p:cond delay="1999"/>
                                          </p:stCondLst>
                                        </p:cTn>
                                        <p:tgtEl>
                                          <p:spTgt spid="18"/>
                                        </p:tgtEl>
                                        <p:attrNameLst>
                                          <p:attrName>style.visibility</p:attrName>
                                        </p:attrNameLst>
                                      </p:cBhvr>
                                      <p:to>
                                        <p:strVal val="hidden"/>
                                      </p:to>
                                    </p:set>
                                  </p:childTnLst>
                                </p:cTn>
                              </p:par>
                              <p:par>
                                <p:cTn id="222" presetID="2" presetClass="exit" presetSubtype="4" fill="hold" nodeType="withEffect">
                                  <p:stCondLst>
                                    <p:cond delay="0"/>
                                  </p:stCondLst>
                                  <p:childTnLst>
                                    <p:anim calcmode="lin" valueType="num">
                                      <p:cBhvr additive="base">
                                        <p:cTn id="223" dur="2000"/>
                                        <p:tgtEl>
                                          <p:spTgt spid="19"/>
                                        </p:tgtEl>
                                        <p:attrNameLst>
                                          <p:attrName>ppt_x</p:attrName>
                                        </p:attrNameLst>
                                      </p:cBhvr>
                                      <p:tavLst>
                                        <p:tav tm="0">
                                          <p:val>
                                            <p:strVal val="ppt_x"/>
                                          </p:val>
                                        </p:tav>
                                        <p:tav tm="100000">
                                          <p:val>
                                            <p:strVal val="ppt_x"/>
                                          </p:val>
                                        </p:tav>
                                      </p:tavLst>
                                    </p:anim>
                                    <p:anim calcmode="lin" valueType="num">
                                      <p:cBhvr additive="base">
                                        <p:cTn id="224" dur="2000"/>
                                        <p:tgtEl>
                                          <p:spTgt spid="19"/>
                                        </p:tgtEl>
                                        <p:attrNameLst>
                                          <p:attrName>ppt_y</p:attrName>
                                        </p:attrNameLst>
                                      </p:cBhvr>
                                      <p:tavLst>
                                        <p:tav tm="0">
                                          <p:val>
                                            <p:strVal val="ppt_y"/>
                                          </p:val>
                                        </p:tav>
                                        <p:tav tm="100000">
                                          <p:val>
                                            <p:strVal val="1+ppt_h/2"/>
                                          </p:val>
                                        </p:tav>
                                      </p:tavLst>
                                    </p:anim>
                                    <p:set>
                                      <p:cBhvr>
                                        <p:cTn id="225" dur="1" fill="hold">
                                          <p:stCondLst>
                                            <p:cond delay="1999"/>
                                          </p:stCondLst>
                                        </p:cTn>
                                        <p:tgtEl>
                                          <p:spTgt spid="19"/>
                                        </p:tgtEl>
                                        <p:attrNameLst>
                                          <p:attrName>style.visibility</p:attrName>
                                        </p:attrNameLst>
                                      </p:cBhvr>
                                      <p:to>
                                        <p:strVal val="hidden"/>
                                      </p:to>
                                    </p:set>
                                  </p:childTnLst>
                                </p:cTn>
                              </p:par>
                              <p:par>
                                <p:cTn id="226" presetID="2" presetClass="exit" presetSubtype="4" fill="hold" nodeType="withEffect">
                                  <p:stCondLst>
                                    <p:cond delay="0"/>
                                  </p:stCondLst>
                                  <p:childTnLst>
                                    <p:anim calcmode="lin" valueType="num">
                                      <p:cBhvr additive="base">
                                        <p:cTn id="227" dur="2000"/>
                                        <p:tgtEl>
                                          <p:spTgt spid="20"/>
                                        </p:tgtEl>
                                        <p:attrNameLst>
                                          <p:attrName>ppt_x</p:attrName>
                                        </p:attrNameLst>
                                      </p:cBhvr>
                                      <p:tavLst>
                                        <p:tav tm="0">
                                          <p:val>
                                            <p:strVal val="ppt_x"/>
                                          </p:val>
                                        </p:tav>
                                        <p:tav tm="100000">
                                          <p:val>
                                            <p:strVal val="ppt_x"/>
                                          </p:val>
                                        </p:tav>
                                      </p:tavLst>
                                    </p:anim>
                                    <p:anim calcmode="lin" valueType="num">
                                      <p:cBhvr additive="base">
                                        <p:cTn id="228" dur="2000"/>
                                        <p:tgtEl>
                                          <p:spTgt spid="20"/>
                                        </p:tgtEl>
                                        <p:attrNameLst>
                                          <p:attrName>ppt_y</p:attrName>
                                        </p:attrNameLst>
                                      </p:cBhvr>
                                      <p:tavLst>
                                        <p:tav tm="0">
                                          <p:val>
                                            <p:strVal val="ppt_y"/>
                                          </p:val>
                                        </p:tav>
                                        <p:tav tm="100000">
                                          <p:val>
                                            <p:strVal val="1+ppt_h/2"/>
                                          </p:val>
                                        </p:tav>
                                      </p:tavLst>
                                    </p:anim>
                                    <p:set>
                                      <p:cBhvr>
                                        <p:cTn id="229" dur="1" fill="hold">
                                          <p:stCondLst>
                                            <p:cond delay="1999"/>
                                          </p:stCondLst>
                                        </p:cTn>
                                        <p:tgtEl>
                                          <p:spTgt spid="20"/>
                                        </p:tgtEl>
                                        <p:attrNameLst>
                                          <p:attrName>style.visibility</p:attrName>
                                        </p:attrNameLst>
                                      </p:cBhvr>
                                      <p:to>
                                        <p:strVal val="hidden"/>
                                      </p:to>
                                    </p:set>
                                  </p:childTnLst>
                                </p:cTn>
                              </p:par>
                              <p:par>
                                <p:cTn id="230" presetID="2" presetClass="exit" presetSubtype="4" fill="hold" nodeType="withEffect">
                                  <p:stCondLst>
                                    <p:cond delay="0"/>
                                  </p:stCondLst>
                                  <p:childTnLst>
                                    <p:anim calcmode="lin" valueType="num">
                                      <p:cBhvr additive="base">
                                        <p:cTn id="231" dur="2000"/>
                                        <p:tgtEl>
                                          <p:spTgt spid="21"/>
                                        </p:tgtEl>
                                        <p:attrNameLst>
                                          <p:attrName>ppt_x</p:attrName>
                                        </p:attrNameLst>
                                      </p:cBhvr>
                                      <p:tavLst>
                                        <p:tav tm="0">
                                          <p:val>
                                            <p:strVal val="ppt_x"/>
                                          </p:val>
                                        </p:tav>
                                        <p:tav tm="100000">
                                          <p:val>
                                            <p:strVal val="ppt_x"/>
                                          </p:val>
                                        </p:tav>
                                      </p:tavLst>
                                    </p:anim>
                                    <p:anim calcmode="lin" valueType="num">
                                      <p:cBhvr additive="base">
                                        <p:cTn id="232" dur="2000"/>
                                        <p:tgtEl>
                                          <p:spTgt spid="21"/>
                                        </p:tgtEl>
                                        <p:attrNameLst>
                                          <p:attrName>ppt_y</p:attrName>
                                        </p:attrNameLst>
                                      </p:cBhvr>
                                      <p:tavLst>
                                        <p:tav tm="0">
                                          <p:val>
                                            <p:strVal val="ppt_y"/>
                                          </p:val>
                                        </p:tav>
                                        <p:tav tm="100000">
                                          <p:val>
                                            <p:strVal val="1+ppt_h/2"/>
                                          </p:val>
                                        </p:tav>
                                      </p:tavLst>
                                    </p:anim>
                                    <p:set>
                                      <p:cBhvr>
                                        <p:cTn id="233" dur="1" fill="hold">
                                          <p:stCondLst>
                                            <p:cond delay="1999"/>
                                          </p:stCondLst>
                                        </p:cTn>
                                        <p:tgtEl>
                                          <p:spTgt spid="21"/>
                                        </p:tgtEl>
                                        <p:attrNameLst>
                                          <p:attrName>style.visibility</p:attrName>
                                        </p:attrNameLst>
                                      </p:cBhvr>
                                      <p:to>
                                        <p:strVal val="hidden"/>
                                      </p:to>
                                    </p:set>
                                  </p:childTnLst>
                                </p:cTn>
                              </p:par>
                              <p:par>
                                <p:cTn id="234" presetID="2" presetClass="exit" presetSubtype="4" fill="hold" nodeType="withEffect">
                                  <p:stCondLst>
                                    <p:cond delay="0"/>
                                  </p:stCondLst>
                                  <p:childTnLst>
                                    <p:anim calcmode="lin" valueType="num">
                                      <p:cBhvr additive="base">
                                        <p:cTn id="235" dur="2000"/>
                                        <p:tgtEl>
                                          <p:spTgt spid="22"/>
                                        </p:tgtEl>
                                        <p:attrNameLst>
                                          <p:attrName>ppt_x</p:attrName>
                                        </p:attrNameLst>
                                      </p:cBhvr>
                                      <p:tavLst>
                                        <p:tav tm="0">
                                          <p:val>
                                            <p:strVal val="ppt_x"/>
                                          </p:val>
                                        </p:tav>
                                        <p:tav tm="100000">
                                          <p:val>
                                            <p:strVal val="ppt_x"/>
                                          </p:val>
                                        </p:tav>
                                      </p:tavLst>
                                    </p:anim>
                                    <p:anim calcmode="lin" valueType="num">
                                      <p:cBhvr additive="base">
                                        <p:cTn id="236" dur="2000"/>
                                        <p:tgtEl>
                                          <p:spTgt spid="22"/>
                                        </p:tgtEl>
                                        <p:attrNameLst>
                                          <p:attrName>ppt_y</p:attrName>
                                        </p:attrNameLst>
                                      </p:cBhvr>
                                      <p:tavLst>
                                        <p:tav tm="0">
                                          <p:val>
                                            <p:strVal val="ppt_y"/>
                                          </p:val>
                                        </p:tav>
                                        <p:tav tm="100000">
                                          <p:val>
                                            <p:strVal val="1+ppt_h/2"/>
                                          </p:val>
                                        </p:tav>
                                      </p:tavLst>
                                    </p:anim>
                                    <p:set>
                                      <p:cBhvr>
                                        <p:cTn id="237" dur="1" fill="hold">
                                          <p:stCondLst>
                                            <p:cond delay="1999"/>
                                          </p:stCondLst>
                                        </p:cTn>
                                        <p:tgtEl>
                                          <p:spTgt spid="22"/>
                                        </p:tgtEl>
                                        <p:attrNameLst>
                                          <p:attrName>style.visibility</p:attrName>
                                        </p:attrNameLst>
                                      </p:cBhvr>
                                      <p:to>
                                        <p:strVal val="hidden"/>
                                      </p:to>
                                    </p:set>
                                  </p:childTnLst>
                                </p:cTn>
                              </p:par>
                              <p:par>
                                <p:cTn id="238" presetID="2" presetClass="exit" presetSubtype="4" fill="hold" nodeType="withEffect">
                                  <p:stCondLst>
                                    <p:cond delay="0"/>
                                  </p:stCondLst>
                                  <p:childTnLst>
                                    <p:anim calcmode="lin" valueType="num">
                                      <p:cBhvr additive="base">
                                        <p:cTn id="239" dur="2000"/>
                                        <p:tgtEl>
                                          <p:spTgt spid="23"/>
                                        </p:tgtEl>
                                        <p:attrNameLst>
                                          <p:attrName>ppt_x</p:attrName>
                                        </p:attrNameLst>
                                      </p:cBhvr>
                                      <p:tavLst>
                                        <p:tav tm="0">
                                          <p:val>
                                            <p:strVal val="ppt_x"/>
                                          </p:val>
                                        </p:tav>
                                        <p:tav tm="100000">
                                          <p:val>
                                            <p:strVal val="ppt_x"/>
                                          </p:val>
                                        </p:tav>
                                      </p:tavLst>
                                    </p:anim>
                                    <p:anim calcmode="lin" valueType="num">
                                      <p:cBhvr additive="base">
                                        <p:cTn id="240" dur="2000"/>
                                        <p:tgtEl>
                                          <p:spTgt spid="23"/>
                                        </p:tgtEl>
                                        <p:attrNameLst>
                                          <p:attrName>ppt_y</p:attrName>
                                        </p:attrNameLst>
                                      </p:cBhvr>
                                      <p:tavLst>
                                        <p:tav tm="0">
                                          <p:val>
                                            <p:strVal val="ppt_y"/>
                                          </p:val>
                                        </p:tav>
                                        <p:tav tm="100000">
                                          <p:val>
                                            <p:strVal val="1+ppt_h/2"/>
                                          </p:val>
                                        </p:tav>
                                      </p:tavLst>
                                    </p:anim>
                                    <p:set>
                                      <p:cBhvr>
                                        <p:cTn id="241" dur="1" fill="hold">
                                          <p:stCondLst>
                                            <p:cond delay="1999"/>
                                          </p:stCondLst>
                                        </p:cTn>
                                        <p:tgtEl>
                                          <p:spTgt spid="23"/>
                                        </p:tgtEl>
                                        <p:attrNameLst>
                                          <p:attrName>style.visibility</p:attrName>
                                        </p:attrNameLst>
                                      </p:cBhvr>
                                      <p:to>
                                        <p:strVal val="hidden"/>
                                      </p:to>
                                    </p:set>
                                  </p:childTnLst>
                                </p:cTn>
                              </p:par>
                              <p:par>
                                <p:cTn id="242" presetID="2" presetClass="exit" presetSubtype="4" fill="hold" nodeType="withEffect">
                                  <p:stCondLst>
                                    <p:cond delay="0"/>
                                  </p:stCondLst>
                                  <p:childTnLst>
                                    <p:anim calcmode="lin" valueType="num">
                                      <p:cBhvr additive="base">
                                        <p:cTn id="243" dur="2000"/>
                                        <p:tgtEl>
                                          <p:spTgt spid="24"/>
                                        </p:tgtEl>
                                        <p:attrNameLst>
                                          <p:attrName>ppt_x</p:attrName>
                                        </p:attrNameLst>
                                      </p:cBhvr>
                                      <p:tavLst>
                                        <p:tav tm="0">
                                          <p:val>
                                            <p:strVal val="ppt_x"/>
                                          </p:val>
                                        </p:tav>
                                        <p:tav tm="100000">
                                          <p:val>
                                            <p:strVal val="ppt_x"/>
                                          </p:val>
                                        </p:tav>
                                      </p:tavLst>
                                    </p:anim>
                                    <p:anim calcmode="lin" valueType="num">
                                      <p:cBhvr additive="base">
                                        <p:cTn id="244" dur="2000"/>
                                        <p:tgtEl>
                                          <p:spTgt spid="24"/>
                                        </p:tgtEl>
                                        <p:attrNameLst>
                                          <p:attrName>ppt_y</p:attrName>
                                        </p:attrNameLst>
                                      </p:cBhvr>
                                      <p:tavLst>
                                        <p:tav tm="0">
                                          <p:val>
                                            <p:strVal val="ppt_y"/>
                                          </p:val>
                                        </p:tav>
                                        <p:tav tm="100000">
                                          <p:val>
                                            <p:strVal val="1+ppt_h/2"/>
                                          </p:val>
                                        </p:tav>
                                      </p:tavLst>
                                    </p:anim>
                                    <p:set>
                                      <p:cBhvr>
                                        <p:cTn id="245" dur="1" fill="hold">
                                          <p:stCondLst>
                                            <p:cond delay="1999"/>
                                          </p:stCondLst>
                                        </p:cTn>
                                        <p:tgtEl>
                                          <p:spTgt spid="24"/>
                                        </p:tgtEl>
                                        <p:attrNameLst>
                                          <p:attrName>style.visibility</p:attrName>
                                        </p:attrNameLst>
                                      </p:cBhvr>
                                      <p:to>
                                        <p:strVal val="hidden"/>
                                      </p:to>
                                    </p:set>
                                  </p:childTnLst>
                                </p:cTn>
                              </p:par>
                              <p:par>
                                <p:cTn id="246" presetID="2" presetClass="exit" presetSubtype="4" fill="hold" nodeType="withEffect">
                                  <p:stCondLst>
                                    <p:cond delay="0"/>
                                  </p:stCondLst>
                                  <p:childTnLst>
                                    <p:anim calcmode="lin" valueType="num">
                                      <p:cBhvr additive="base">
                                        <p:cTn id="247" dur="2000"/>
                                        <p:tgtEl>
                                          <p:spTgt spid="25"/>
                                        </p:tgtEl>
                                        <p:attrNameLst>
                                          <p:attrName>ppt_x</p:attrName>
                                        </p:attrNameLst>
                                      </p:cBhvr>
                                      <p:tavLst>
                                        <p:tav tm="0">
                                          <p:val>
                                            <p:strVal val="ppt_x"/>
                                          </p:val>
                                        </p:tav>
                                        <p:tav tm="100000">
                                          <p:val>
                                            <p:strVal val="ppt_x"/>
                                          </p:val>
                                        </p:tav>
                                      </p:tavLst>
                                    </p:anim>
                                    <p:anim calcmode="lin" valueType="num">
                                      <p:cBhvr additive="base">
                                        <p:cTn id="248" dur="2000"/>
                                        <p:tgtEl>
                                          <p:spTgt spid="25"/>
                                        </p:tgtEl>
                                        <p:attrNameLst>
                                          <p:attrName>ppt_y</p:attrName>
                                        </p:attrNameLst>
                                      </p:cBhvr>
                                      <p:tavLst>
                                        <p:tav tm="0">
                                          <p:val>
                                            <p:strVal val="ppt_y"/>
                                          </p:val>
                                        </p:tav>
                                        <p:tav tm="100000">
                                          <p:val>
                                            <p:strVal val="1+ppt_h/2"/>
                                          </p:val>
                                        </p:tav>
                                      </p:tavLst>
                                    </p:anim>
                                    <p:set>
                                      <p:cBhvr>
                                        <p:cTn id="249" dur="1" fill="hold">
                                          <p:stCondLst>
                                            <p:cond delay="1999"/>
                                          </p:stCondLst>
                                        </p:cTn>
                                        <p:tgtEl>
                                          <p:spTgt spid="25"/>
                                        </p:tgtEl>
                                        <p:attrNameLst>
                                          <p:attrName>style.visibility</p:attrName>
                                        </p:attrNameLst>
                                      </p:cBhvr>
                                      <p:to>
                                        <p:strVal val="hidden"/>
                                      </p:to>
                                    </p:set>
                                  </p:childTnLst>
                                </p:cTn>
                              </p:par>
                              <p:par>
                                <p:cTn id="250" presetID="8" presetClass="emph" presetSubtype="0"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fill="hold" nodeType="withEffect">
                                  <p:stCondLst>
                                    <p:cond delay="0"/>
                                  </p:stCondLst>
                                  <p:childTnLst>
                                    <p:animRot by="21600000">
                                      <p:cBhvr>
                                        <p:cTn id="271" dur="2000" fill="hold"/>
                                        <p:tgtEl>
                                          <p:spTgt spid="24"/>
                                        </p:tgtEl>
                                        <p:attrNameLst>
                                          <p:attrName>r</p:attrName>
                                        </p:attrNameLst>
                                      </p:cBhvr>
                                    </p:animRot>
                                  </p:childTnLst>
                                </p:cTn>
                              </p:par>
                              <p:par>
                                <p:cTn id="272" presetID="8" presetClass="emph" presetSubtype="0"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9"/>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15"/>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25"/>
                                        </p:tgtEl>
                                        <p:attrNameLst>
                                          <p:attrName>r</p:attrName>
                                        </p:attrNameLst>
                                      </p:cBhvr>
                                    </p:animRot>
                                  </p:childTnLst>
                                </p:cTn>
                              </p:par>
                              <p:par>
                                <p:cTn id="294" presetID="17" presetClass="entr" presetSubtype="1"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2000" fill="hold"/>
                                        <p:tgtEl>
                                          <p:spTgt spid="2"/>
                                        </p:tgtEl>
                                        <p:attrNameLst>
                                          <p:attrName>ppt_x</p:attrName>
                                        </p:attrNameLst>
                                      </p:cBhvr>
                                      <p:tavLst>
                                        <p:tav tm="0">
                                          <p:val>
                                            <p:strVal val="#ppt_x"/>
                                          </p:val>
                                        </p:tav>
                                        <p:tav tm="100000">
                                          <p:val>
                                            <p:strVal val="#ppt_x"/>
                                          </p:val>
                                        </p:tav>
                                      </p:tavLst>
                                    </p:anim>
                                    <p:anim calcmode="lin" valueType="num">
                                      <p:cBhvr>
                                        <p:cTn id="297" dur="2000" fill="hold"/>
                                        <p:tgtEl>
                                          <p:spTgt spid="2"/>
                                        </p:tgtEl>
                                        <p:attrNameLst>
                                          <p:attrName>ppt_y</p:attrName>
                                        </p:attrNameLst>
                                      </p:cBhvr>
                                      <p:tavLst>
                                        <p:tav tm="0">
                                          <p:val>
                                            <p:strVal val="#ppt_y-#ppt_h/2"/>
                                          </p:val>
                                        </p:tav>
                                        <p:tav tm="100000">
                                          <p:val>
                                            <p:strVal val="#ppt_y"/>
                                          </p:val>
                                        </p:tav>
                                      </p:tavLst>
                                    </p:anim>
                                    <p:anim calcmode="lin" valueType="num">
                                      <p:cBhvr>
                                        <p:cTn id="298" dur="2000" fill="hold"/>
                                        <p:tgtEl>
                                          <p:spTgt spid="2"/>
                                        </p:tgtEl>
                                        <p:attrNameLst>
                                          <p:attrName>ppt_w</p:attrName>
                                        </p:attrNameLst>
                                      </p:cBhvr>
                                      <p:tavLst>
                                        <p:tav tm="0">
                                          <p:val>
                                            <p:strVal val="#ppt_w"/>
                                          </p:val>
                                        </p:tav>
                                        <p:tav tm="100000">
                                          <p:val>
                                            <p:strVal val="#ppt_w"/>
                                          </p:val>
                                        </p:tav>
                                      </p:tavLst>
                                    </p:anim>
                                    <p:anim calcmode="lin" valueType="num">
                                      <p:cBhvr>
                                        <p:cTn id="29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5C30B"/>
            </a:gs>
            <a:gs pos="50000">
              <a:srgbClr val="0033CC">
                <a:shade val="67500"/>
                <a:satMod val="115000"/>
              </a:srgbClr>
            </a:gs>
            <a:gs pos="100000">
              <a:srgbClr val="0033CC">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794600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a:off x="2928926" y="0"/>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4572000" y="0"/>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2928926" y="50004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72000" y="50004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2928926" y="1071570"/>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572000" y="1071570"/>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2928926" y="157161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572000" y="157161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2928926" y="2000264"/>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572000" y="2000264"/>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2928926" y="2500306"/>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572000" y="2500306"/>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2928926" y="3071834"/>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572000" y="3071834"/>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2928926" y="3571876"/>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572000" y="3571876"/>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2928926" y="4214842"/>
            <a:ext cx="1714512" cy="1285860"/>
          </a:xfrm>
          <a:prstGeom prst="diagStripe">
            <a:avLst>
              <a:gd name="adj" fmla="val 75747"/>
            </a:avLst>
          </a:prstGeom>
          <a:blipFill>
            <a:blip r:embed="rId3"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572000" y="4214842"/>
            <a:ext cx="1643074" cy="1285860"/>
          </a:xfrm>
          <a:prstGeom prst="diagStripe">
            <a:avLst>
              <a:gd name="adj" fmla="val 74521"/>
            </a:avLst>
          </a:prstGeom>
          <a:blipFill>
            <a:blip r:embed="rId4" cstate="print">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285784" y="-214332"/>
            <a:ext cx="9715568" cy="6715172"/>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3"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linds(horizontal)">
                                      <p:cBhvr>
                                        <p:cTn id="81" dur="2000"/>
                                        <p:tgtEl>
                                          <p:spTgt spid="4"/>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Effect transition="in" filter="blinds(horizontal)">
                                      <p:cBhvr>
                                        <p:cTn id="84" dur="2000"/>
                                        <p:tgtEl>
                                          <p:spTgt spid="5"/>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linds(horizontal)">
                                      <p:cBhvr>
                                        <p:cTn id="87" dur="2000"/>
                                        <p:tgtEl>
                                          <p:spTgt spid="6"/>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blinds(horizontal)">
                                      <p:cBhvr>
                                        <p:cTn id="90" dur="2000"/>
                                        <p:tgtEl>
                                          <p:spTgt spid="7"/>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blinds(horizontal)">
                                      <p:cBhvr>
                                        <p:cTn id="93" dur="2000"/>
                                        <p:tgtEl>
                                          <p:spTgt spid="8"/>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blinds(horizontal)">
                                      <p:cBhvr>
                                        <p:cTn id="96" dur="2000"/>
                                        <p:tgtEl>
                                          <p:spTgt spid="9"/>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blinds(horizontal)">
                                      <p:cBhvr>
                                        <p:cTn id="99" dur="2000"/>
                                        <p:tgtEl>
                                          <p:spTgt spid="10"/>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blinds(horizontal)">
                                      <p:cBhvr>
                                        <p:cTn id="102" dur="2000"/>
                                        <p:tgtEl>
                                          <p:spTgt spid="11"/>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blinds(horizontal)">
                                      <p:cBhvr>
                                        <p:cTn id="105" dur="2000"/>
                                        <p:tgtEl>
                                          <p:spTgt spid="12"/>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blinds(horizontal)">
                                      <p:cBhvr>
                                        <p:cTn id="108" dur="2000"/>
                                        <p:tgtEl>
                                          <p:spTgt spid="13"/>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blinds(horizontal)">
                                      <p:cBhvr>
                                        <p:cTn id="111" dur="2000"/>
                                        <p:tgtEl>
                                          <p:spTgt spid="14"/>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linds(horizontal)">
                                      <p:cBhvr>
                                        <p:cTn id="114" dur="2000"/>
                                        <p:tgtEl>
                                          <p:spTgt spid="15"/>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blinds(horizontal)">
                                      <p:cBhvr>
                                        <p:cTn id="117" dur="2000"/>
                                        <p:tgtEl>
                                          <p:spTgt spid="16"/>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blinds(horizontal)">
                                      <p:cBhvr>
                                        <p:cTn id="120" dur="2000"/>
                                        <p:tgtEl>
                                          <p:spTgt spid="17"/>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linds(horizontal)">
                                      <p:cBhvr>
                                        <p:cTn id="123" dur="2000"/>
                                        <p:tgtEl>
                                          <p:spTgt spid="18"/>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blinds(horizontal)">
                                      <p:cBhvr>
                                        <p:cTn id="126" dur="2000"/>
                                        <p:tgtEl>
                                          <p:spTgt spid="19"/>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blinds(horizontal)">
                                      <p:cBhvr>
                                        <p:cTn id="129" dur="2000"/>
                                        <p:tgtEl>
                                          <p:spTgt spid="20"/>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blinds(horizontal)">
                                      <p:cBhvr>
                                        <p:cTn id="132" dur="2000"/>
                                        <p:tgtEl>
                                          <p:spTgt spid="21"/>
                                        </p:tgtEl>
                                      </p:cBhvr>
                                    </p:animEffect>
                                  </p:childTnLst>
                                </p:cTn>
                              </p:par>
                            </p:childTnLst>
                          </p:cTn>
                        </p:par>
                        <p:par>
                          <p:cTn id="133" fill="hold">
                            <p:stCondLst>
                              <p:cond delay="2000"/>
                            </p:stCondLst>
                            <p:childTnLst>
                              <p:par>
                                <p:cTn id="134" presetID="2" presetClass="exit" presetSubtype="2" fill="hold" grpId="2" nodeType="after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1+ppt_w/2"/>
                                          </p:val>
                                        </p:tav>
                                      </p:tavLst>
                                    </p:anim>
                                    <p:anim calcmode="lin" valueType="num">
                                      <p:cBhvr additive="base">
                                        <p:cTn id="136" dur="2000"/>
                                        <p:tgtEl>
                                          <p:spTgt spid="4"/>
                                        </p:tgtEl>
                                        <p:attrNameLst>
                                          <p:attrName>ppt_y</p:attrName>
                                        </p:attrNameLst>
                                      </p:cBhvr>
                                      <p:tavLst>
                                        <p:tav tm="0">
                                          <p:val>
                                            <p:strVal val="ppt_y"/>
                                          </p:val>
                                        </p:tav>
                                        <p:tav tm="100000">
                                          <p:val>
                                            <p:strVal val="ppt_y"/>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1+ppt_w/2"/>
                                          </p:val>
                                        </p:tav>
                                      </p:tavLst>
                                    </p:anim>
                                    <p:anim calcmode="lin" valueType="num">
                                      <p:cBhvr additive="base">
                                        <p:cTn id="140" dur="2000"/>
                                        <p:tgtEl>
                                          <p:spTgt spid="6"/>
                                        </p:tgtEl>
                                        <p:attrNameLst>
                                          <p:attrName>ppt_y</p:attrName>
                                        </p:attrNameLst>
                                      </p:cBhvr>
                                      <p:tavLst>
                                        <p:tav tm="0">
                                          <p:val>
                                            <p:strVal val="ppt_y"/>
                                          </p:val>
                                        </p:tav>
                                        <p:tav tm="100000">
                                          <p:val>
                                            <p:strVal val="ppt_y"/>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1+ppt_w/2"/>
                                          </p:val>
                                        </p:tav>
                                      </p:tavLst>
                                    </p:anim>
                                    <p:anim calcmode="lin" valueType="num">
                                      <p:cBhvr additive="base">
                                        <p:cTn id="144" dur="2000"/>
                                        <p:tgtEl>
                                          <p:spTgt spid="8"/>
                                        </p:tgtEl>
                                        <p:attrNameLst>
                                          <p:attrName>ppt_y</p:attrName>
                                        </p:attrNameLst>
                                      </p:cBhvr>
                                      <p:tavLst>
                                        <p:tav tm="0">
                                          <p:val>
                                            <p:strVal val="ppt_y"/>
                                          </p:val>
                                        </p:tav>
                                        <p:tav tm="100000">
                                          <p:val>
                                            <p:strVal val="ppt_y"/>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1+ppt_w/2"/>
                                          </p:val>
                                        </p:tav>
                                      </p:tavLst>
                                    </p:anim>
                                    <p:anim calcmode="lin" valueType="num">
                                      <p:cBhvr additive="base">
                                        <p:cTn id="148" dur="2000"/>
                                        <p:tgtEl>
                                          <p:spTgt spid="10"/>
                                        </p:tgtEl>
                                        <p:attrNameLst>
                                          <p:attrName>ppt_y</p:attrName>
                                        </p:attrNameLst>
                                      </p:cBhvr>
                                      <p:tavLst>
                                        <p:tav tm="0">
                                          <p:val>
                                            <p:strVal val="ppt_y"/>
                                          </p:val>
                                        </p:tav>
                                        <p:tav tm="100000">
                                          <p:val>
                                            <p:strVal val="ppt_y"/>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1+ppt_w/2"/>
                                          </p:val>
                                        </p:tav>
                                      </p:tavLst>
                                    </p:anim>
                                    <p:anim calcmode="lin" valueType="num">
                                      <p:cBhvr additive="base">
                                        <p:cTn id="152" dur="2000"/>
                                        <p:tgtEl>
                                          <p:spTgt spid="12"/>
                                        </p:tgtEl>
                                        <p:attrNameLst>
                                          <p:attrName>ppt_y</p:attrName>
                                        </p:attrNameLst>
                                      </p:cBhvr>
                                      <p:tavLst>
                                        <p:tav tm="0">
                                          <p:val>
                                            <p:strVal val="ppt_y"/>
                                          </p:val>
                                        </p:tav>
                                        <p:tav tm="100000">
                                          <p:val>
                                            <p:strVal val="ppt_y"/>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1+ppt_w/2"/>
                                          </p:val>
                                        </p:tav>
                                      </p:tavLst>
                                    </p:anim>
                                    <p:anim calcmode="lin" valueType="num">
                                      <p:cBhvr additive="base">
                                        <p:cTn id="156" dur="2000"/>
                                        <p:tgtEl>
                                          <p:spTgt spid="14"/>
                                        </p:tgtEl>
                                        <p:attrNameLst>
                                          <p:attrName>ppt_y</p:attrName>
                                        </p:attrNameLst>
                                      </p:cBhvr>
                                      <p:tavLst>
                                        <p:tav tm="0">
                                          <p:val>
                                            <p:strVal val="ppt_y"/>
                                          </p:val>
                                        </p:tav>
                                        <p:tav tm="100000">
                                          <p:val>
                                            <p:strVal val="ppt_y"/>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1+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2" presetClass="exit" presetSubtype="2" fill="hold" grpId="2" nodeType="withEffect">
                                  <p:stCondLst>
                                    <p:cond delay="0"/>
                                  </p:stCondLst>
                                  <p:childTnLst>
                                    <p:anim calcmode="lin" valueType="num">
                                      <p:cBhvr additive="base">
                                        <p:cTn id="163" dur="2000"/>
                                        <p:tgtEl>
                                          <p:spTgt spid="18"/>
                                        </p:tgtEl>
                                        <p:attrNameLst>
                                          <p:attrName>ppt_x</p:attrName>
                                        </p:attrNameLst>
                                      </p:cBhvr>
                                      <p:tavLst>
                                        <p:tav tm="0">
                                          <p:val>
                                            <p:strVal val="ppt_x"/>
                                          </p:val>
                                        </p:tav>
                                        <p:tav tm="100000">
                                          <p:val>
                                            <p:strVal val="1+ppt_w/2"/>
                                          </p:val>
                                        </p:tav>
                                      </p:tavLst>
                                    </p:anim>
                                    <p:anim calcmode="lin" valueType="num">
                                      <p:cBhvr additive="base">
                                        <p:cTn id="164" dur="2000"/>
                                        <p:tgtEl>
                                          <p:spTgt spid="18"/>
                                        </p:tgtEl>
                                        <p:attrNameLst>
                                          <p:attrName>ppt_y</p:attrName>
                                        </p:attrNameLst>
                                      </p:cBhvr>
                                      <p:tavLst>
                                        <p:tav tm="0">
                                          <p:val>
                                            <p:strVal val="ppt_y"/>
                                          </p:val>
                                        </p:tav>
                                        <p:tav tm="100000">
                                          <p:val>
                                            <p:strVal val="ppt_y"/>
                                          </p:val>
                                        </p:tav>
                                      </p:tavLst>
                                    </p:anim>
                                    <p:set>
                                      <p:cBhvr>
                                        <p:cTn id="165" dur="1" fill="hold">
                                          <p:stCondLst>
                                            <p:cond delay="1999"/>
                                          </p:stCondLst>
                                        </p:cTn>
                                        <p:tgtEl>
                                          <p:spTgt spid="18"/>
                                        </p:tgtEl>
                                        <p:attrNameLst>
                                          <p:attrName>style.visibility</p:attrName>
                                        </p:attrNameLst>
                                      </p:cBhvr>
                                      <p:to>
                                        <p:strVal val="hidden"/>
                                      </p:to>
                                    </p:set>
                                  </p:childTnLst>
                                </p:cTn>
                              </p:par>
                              <p:par>
                                <p:cTn id="166" presetID="2" presetClass="exit" presetSubtype="2" fill="hold" grpId="2" nodeType="withEffect">
                                  <p:stCondLst>
                                    <p:cond delay="0"/>
                                  </p:stCondLst>
                                  <p:childTnLst>
                                    <p:anim calcmode="lin" valueType="num">
                                      <p:cBhvr additive="base">
                                        <p:cTn id="167" dur="2000"/>
                                        <p:tgtEl>
                                          <p:spTgt spid="20"/>
                                        </p:tgtEl>
                                        <p:attrNameLst>
                                          <p:attrName>ppt_x</p:attrName>
                                        </p:attrNameLst>
                                      </p:cBhvr>
                                      <p:tavLst>
                                        <p:tav tm="0">
                                          <p:val>
                                            <p:strVal val="ppt_x"/>
                                          </p:val>
                                        </p:tav>
                                        <p:tav tm="100000">
                                          <p:val>
                                            <p:strVal val="1+ppt_w/2"/>
                                          </p:val>
                                        </p:tav>
                                      </p:tavLst>
                                    </p:anim>
                                    <p:anim calcmode="lin" valueType="num">
                                      <p:cBhvr additive="base">
                                        <p:cTn id="168" dur="2000"/>
                                        <p:tgtEl>
                                          <p:spTgt spid="20"/>
                                        </p:tgtEl>
                                        <p:attrNameLst>
                                          <p:attrName>ppt_y</p:attrName>
                                        </p:attrNameLst>
                                      </p:cBhvr>
                                      <p:tavLst>
                                        <p:tav tm="0">
                                          <p:val>
                                            <p:strVal val="ppt_y"/>
                                          </p:val>
                                        </p:tav>
                                        <p:tav tm="100000">
                                          <p:val>
                                            <p:strVal val="ppt_y"/>
                                          </p:val>
                                        </p:tav>
                                      </p:tavLst>
                                    </p:anim>
                                    <p:set>
                                      <p:cBhvr>
                                        <p:cTn id="169" dur="1" fill="hold">
                                          <p:stCondLst>
                                            <p:cond delay="1999"/>
                                          </p:stCondLst>
                                        </p:cTn>
                                        <p:tgtEl>
                                          <p:spTgt spid="20"/>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5"/>
                                        </p:tgtEl>
                                        <p:attrNameLst>
                                          <p:attrName>ppt_x</p:attrName>
                                        </p:attrNameLst>
                                      </p:cBhvr>
                                      <p:tavLst>
                                        <p:tav tm="0">
                                          <p:val>
                                            <p:strVal val="ppt_x"/>
                                          </p:val>
                                        </p:tav>
                                        <p:tav tm="100000">
                                          <p:val>
                                            <p:strVal val="0-ppt_w/2"/>
                                          </p:val>
                                        </p:tav>
                                      </p:tavLst>
                                    </p:anim>
                                    <p:anim calcmode="lin" valueType="num">
                                      <p:cBhvr additive="base">
                                        <p:cTn id="172" dur="2000"/>
                                        <p:tgtEl>
                                          <p:spTgt spid="5"/>
                                        </p:tgtEl>
                                        <p:attrNameLst>
                                          <p:attrName>ppt_y</p:attrName>
                                        </p:attrNameLst>
                                      </p:cBhvr>
                                      <p:tavLst>
                                        <p:tav tm="0">
                                          <p:val>
                                            <p:strVal val="ppt_y"/>
                                          </p:val>
                                        </p:tav>
                                        <p:tav tm="100000">
                                          <p:val>
                                            <p:strVal val="ppt_y"/>
                                          </p:val>
                                        </p:tav>
                                      </p:tavLst>
                                    </p:anim>
                                    <p:set>
                                      <p:cBhvr>
                                        <p:cTn id="173" dur="1" fill="hold">
                                          <p:stCondLst>
                                            <p:cond delay="1999"/>
                                          </p:stCondLst>
                                        </p:cTn>
                                        <p:tgtEl>
                                          <p:spTgt spid="5"/>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7"/>
                                        </p:tgtEl>
                                        <p:attrNameLst>
                                          <p:attrName>ppt_x</p:attrName>
                                        </p:attrNameLst>
                                      </p:cBhvr>
                                      <p:tavLst>
                                        <p:tav tm="0">
                                          <p:val>
                                            <p:strVal val="ppt_x"/>
                                          </p:val>
                                        </p:tav>
                                        <p:tav tm="100000">
                                          <p:val>
                                            <p:strVal val="0-ppt_w/2"/>
                                          </p:val>
                                        </p:tav>
                                      </p:tavLst>
                                    </p:anim>
                                    <p:anim calcmode="lin" valueType="num">
                                      <p:cBhvr additive="base">
                                        <p:cTn id="176" dur="2000"/>
                                        <p:tgtEl>
                                          <p:spTgt spid="7"/>
                                        </p:tgtEl>
                                        <p:attrNameLst>
                                          <p:attrName>ppt_y</p:attrName>
                                        </p:attrNameLst>
                                      </p:cBhvr>
                                      <p:tavLst>
                                        <p:tav tm="0">
                                          <p:val>
                                            <p:strVal val="ppt_y"/>
                                          </p:val>
                                        </p:tav>
                                        <p:tav tm="100000">
                                          <p:val>
                                            <p:strVal val="ppt_y"/>
                                          </p:val>
                                        </p:tav>
                                      </p:tavLst>
                                    </p:anim>
                                    <p:set>
                                      <p:cBhvr>
                                        <p:cTn id="177" dur="1" fill="hold">
                                          <p:stCondLst>
                                            <p:cond delay="1999"/>
                                          </p:stCondLst>
                                        </p:cTn>
                                        <p:tgtEl>
                                          <p:spTgt spid="7"/>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0-ppt_w/2"/>
                                          </p:val>
                                        </p:tav>
                                      </p:tavLst>
                                    </p:anim>
                                    <p:anim calcmode="lin" valueType="num">
                                      <p:cBhvr additive="base">
                                        <p:cTn id="180" dur="2000"/>
                                        <p:tgtEl>
                                          <p:spTgt spid="9"/>
                                        </p:tgtEl>
                                        <p:attrNameLst>
                                          <p:attrName>ppt_y</p:attrName>
                                        </p:attrNameLst>
                                      </p:cBhvr>
                                      <p:tavLst>
                                        <p:tav tm="0">
                                          <p:val>
                                            <p:strVal val="ppt_y"/>
                                          </p:val>
                                        </p:tav>
                                        <p:tav tm="100000">
                                          <p:val>
                                            <p:strVal val="ppt_y"/>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1"/>
                                        </p:tgtEl>
                                        <p:attrNameLst>
                                          <p:attrName>ppt_x</p:attrName>
                                        </p:attrNameLst>
                                      </p:cBhvr>
                                      <p:tavLst>
                                        <p:tav tm="0">
                                          <p:val>
                                            <p:strVal val="ppt_x"/>
                                          </p:val>
                                        </p:tav>
                                        <p:tav tm="100000">
                                          <p:val>
                                            <p:strVal val="0-ppt_w/2"/>
                                          </p:val>
                                        </p:tav>
                                      </p:tavLst>
                                    </p:anim>
                                    <p:anim calcmode="lin" valueType="num">
                                      <p:cBhvr additive="base">
                                        <p:cTn id="184" dur="2000"/>
                                        <p:tgtEl>
                                          <p:spTgt spid="11"/>
                                        </p:tgtEl>
                                        <p:attrNameLst>
                                          <p:attrName>ppt_y</p:attrName>
                                        </p:attrNameLst>
                                      </p:cBhvr>
                                      <p:tavLst>
                                        <p:tav tm="0">
                                          <p:val>
                                            <p:strVal val="ppt_y"/>
                                          </p:val>
                                        </p:tav>
                                        <p:tav tm="100000">
                                          <p:val>
                                            <p:strVal val="ppt_y"/>
                                          </p:val>
                                        </p:tav>
                                      </p:tavLst>
                                    </p:anim>
                                    <p:set>
                                      <p:cBhvr>
                                        <p:cTn id="185" dur="1" fill="hold">
                                          <p:stCondLst>
                                            <p:cond delay="1999"/>
                                          </p:stCondLst>
                                        </p:cTn>
                                        <p:tgtEl>
                                          <p:spTgt spid="11"/>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13"/>
                                        </p:tgtEl>
                                        <p:attrNameLst>
                                          <p:attrName>ppt_x</p:attrName>
                                        </p:attrNameLst>
                                      </p:cBhvr>
                                      <p:tavLst>
                                        <p:tav tm="0">
                                          <p:val>
                                            <p:strVal val="ppt_x"/>
                                          </p:val>
                                        </p:tav>
                                        <p:tav tm="100000">
                                          <p:val>
                                            <p:strVal val="0-ppt_w/2"/>
                                          </p:val>
                                        </p:tav>
                                      </p:tavLst>
                                    </p:anim>
                                    <p:anim calcmode="lin" valueType="num">
                                      <p:cBhvr additive="base">
                                        <p:cTn id="188" dur="2000"/>
                                        <p:tgtEl>
                                          <p:spTgt spid="13"/>
                                        </p:tgtEl>
                                        <p:attrNameLst>
                                          <p:attrName>ppt_y</p:attrName>
                                        </p:attrNameLst>
                                      </p:cBhvr>
                                      <p:tavLst>
                                        <p:tav tm="0">
                                          <p:val>
                                            <p:strVal val="ppt_y"/>
                                          </p:val>
                                        </p:tav>
                                        <p:tav tm="100000">
                                          <p:val>
                                            <p:strVal val="ppt_y"/>
                                          </p:val>
                                        </p:tav>
                                      </p:tavLst>
                                    </p:anim>
                                    <p:set>
                                      <p:cBhvr>
                                        <p:cTn id="189" dur="1" fill="hold">
                                          <p:stCondLst>
                                            <p:cond delay="1999"/>
                                          </p:stCondLst>
                                        </p:cTn>
                                        <p:tgtEl>
                                          <p:spTgt spid="1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2000"/>
                                        <p:tgtEl>
                                          <p:spTgt spid="15"/>
                                        </p:tgtEl>
                                        <p:attrNameLst>
                                          <p:attrName>ppt_x</p:attrName>
                                        </p:attrNameLst>
                                      </p:cBhvr>
                                      <p:tavLst>
                                        <p:tav tm="0">
                                          <p:val>
                                            <p:strVal val="ppt_x"/>
                                          </p:val>
                                        </p:tav>
                                        <p:tav tm="100000">
                                          <p:val>
                                            <p:strVal val="0-ppt_w/2"/>
                                          </p:val>
                                        </p:tav>
                                      </p:tavLst>
                                    </p:anim>
                                    <p:anim calcmode="lin" valueType="num">
                                      <p:cBhvr additive="base">
                                        <p:cTn id="192" dur="2000"/>
                                        <p:tgtEl>
                                          <p:spTgt spid="15"/>
                                        </p:tgtEl>
                                        <p:attrNameLst>
                                          <p:attrName>ppt_y</p:attrName>
                                        </p:attrNameLst>
                                      </p:cBhvr>
                                      <p:tavLst>
                                        <p:tav tm="0">
                                          <p:val>
                                            <p:strVal val="ppt_y"/>
                                          </p:val>
                                        </p:tav>
                                        <p:tav tm="100000">
                                          <p:val>
                                            <p:strVal val="ppt_y"/>
                                          </p:val>
                                        </p:tav>
                                      </p:tavLst>
                                    </p:anim>
                                    <p:set>
                                      <p:cBhvr>
                                        <p:cTn id="193" dur="1" fill="hold">
                                          <p:stCondLst>
                                            <p:cond delay="1999"/>
                                          </p:stCondLst>
                                        </p:cTn>
                                        <p:tgtEl>
                                          <p:spTgt spid="15"/>
                                        </p:tgtEl>
                                        <p:attrNameLst>
                                          <p:attrName>style.visibility</p:attrName>
                                        </p:attrNameLst>
                                      </p:cBhvr>
                                      <p:to>
                                        <p:strVal val="hidden"/>
                                      </p:to>
                                    </p:set>
                                  </p:childTnLst>
                                </p:cTn>
                              </p:par>
                              <p:par>
                                <p:cTn id="194" presetID="2" presetClass="exit" presetSubtype="8" fill="hold" grpId="2" nodeType="withEffect">
                                  <p:stCondLst>
                                    <p:cond delay="0"/>
                                  </p:stCondLst>
                                  <p:childTnLst>
                                    <p:anim calcmode="lin" valueType="num">
                                      <p:cBhvr additive="base">
                                        <p:cTn id="195" dur="2000"/>
                                        <p:tgtEl>
                                          <p:spTgt spid="17"/>
                                        </p:tgtEl>
                                        <p:attrNameLst>
                                          <p:attrName>ppt_x</p:attrName>
                                        </p:attrNameLst>
                                      </p:cBhvr>
                                      <p:tavLst>
                                        <p:tav tm="0">
                                          <p:val>
                                            <p:strVal val="ppt_x"/>
                                          </p:val>
                                        </p:tav>
                                        <p:tav tm="100000">
                                          <p:val>
                                            <p:strVal val="0-ppt_w/2"/>
                                          </p:val>
                                        </p:tav>
                                      </p:tavLst>
                                    </p:anim>
                                    <p:anim calcmode="lin" valueType="num">
                                      <p:cBhvr additive="base">
                                        <p:cTn id="196" dur="2000"/>
                                        <p:tgtEl>
                                          <p:spTgt spid="17"/>
                                        </p:tgtEl>
                                        <p:attrNameLst>
                                          <p:attrName>ppt_y</p:attrName>
                                        </p:attrNameLst>
                                      </p:cBhvr>
                                      <p:tavLst>
                                        <p:tav tm="0">
                                          <p:val>
                                            <p:strVal val="ppt_y"/>
                                          </p:val>
                                        </p:tav>
                                        <p:tav tm="100000">
                                          <p:val>
                                            <p:strVal val="ppt_y"/>
                                          </p:val>
                                        </p:tav>
                                      </p:tavLst>
                                    </p:anim>
                                    <p:set>
                                      <p:cBhvr>
                                        <p:cTn id="197" dur="1" fill="hold">
                                          <p:stCondLst>
                                            <p:cond delay="1999"/>
                                          </p:stCondLst>
                                        </p:cTn>
                                        <p:tgtEl>
                                          <p:spTgt spid="17"/>
                                        </p:tgtEl>
                                        <p:attrNameLst>
                                          <p:attrName>style.visibility</p:attrName>
                                        </p:attrNameLst>
                                      </p:cBhvr>
                                      <p:to>
                                        <p:strVal val="hidden"/>
                                      </p:to>
                                    </p:set>
                                  </p:childTnLst>
                                </p:cTn>
                              </p:par>
                              <p:par>
                                <p:cTn id="198" presetID="2" presetClass="exit" presetSubtype="8" fill="hold" grpId="2" nodeType="withEffect">
                                  <p:stCondLst>
                                    <p:cond delay="0"/>
                                  </p:stCondLst>
                                  <p:childTnLst>
                                    <p:anim calcmode="lin" valueType="num">
                                      <p:cBhvr additive="base">
                                        <p:cTn id="199" dur="2000"/>
                                        <p:tgtEl>
                                          <p:spTgt spid="19"/>
                                        </p:tgtEl>
                                        <p:attrNameLst>
                                          <p:attrName>ppt_x</p:attrName>
                                        </p:attrNameLst>
                                      </p:cBhvr>
                                      <p:tavLst>
                                        <p:tav tm="0">
                                          <p:val>
                                            <p:strVal val="ppt_x"/>
                                          </p:val>
                                        </p:tav>
                                        <p:tav tm="100000">
                                          <p:val>
                                            <p:strVal val="0-ppt_w/2"/>
                                          </p:val>
                                        </p:tav>
                                      </p:tavLst>
                                    </p:anim>
                                    <p:anim calcmode="lin" valueType="num">
                                      <p:cBhvr additive="base">
                                        <p:cTn id="200" dur="2000"/>
                                        <p:tgtEl>
                                          <p:spTgt spid="19"/>
                                        </p:tgtEl>
                                        <p:attrNameLst>
                                          <p:attrName>ppt_y</p:attrName>
                                        </p:attrNameLst>
                                      </p:cBhvr>
                                      <p:tavLst>
                                        <p:tav tm="0">
                                          <p:val>
                                            <p:strVal val="ppt_y"/>
                                          </p:val>
                                        </p:tav>
                                        <p:tav tm="100000">
                                          <p:val>
                                            <p:strVal val="ppt_y"/>
                                          </p:val>
                                        </p:tav>
                                      </p:tavLst>
                                    </p:anim>
                                    <p:set>
                                      <p:cBhvr>
                                        <p:cTn id="201" dur="1" fill="hold">
                                          <p:stCondLst>
                                            <p:cond delay="1999"/>
                                          </p:stCondLst>
                                        </p:cTn>
                                        <p:tgtEl>
                                          <p:spTgt spid="19"/>
                                        </p:tgtEl>
                                        <p:attrNameLst>
                                          <p:attrName>style.visibility</p:attrName>
                                        </p:attrNameLst>
                                      </p:cBhvr>
                                      <p:to>
                                        <p:strVal val="hidden"/>
                                      </p:to>
                                    </p:set>
                                  </p:childTnLst>
                                </p:cTn>
                              </p:par>
                              <p:par>
                                <p:cTn id="202" presetID="2" presetClass="exit" presetSubtype="8" fill="hold" grpId="2"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0-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3" presetClass="exit" presetSubtype="5" fill="hold" grpId="3" nodeType="withEffect">
                                  <p:stCondLst>
                                    <p:cond delay="0"/>
                                  </p:stCondLst>
                                  <p:childTnLst>
                                    <p:animEffect transition="out" filter="blinds(vertical)">
                                      <p:cBhvr>
                                        <p:cTn id="207" dur="2000"/>
                                        <p:tgtEl>
                                          <p:spTgt spid="4"/>
                                        </p:tgtEl>
                                      </p:cBhvr>
                                    </p:animEffect>
                                    <p:set>
                                      <p:cBhvr>
                                        <p:cTn id="208" dur="1" fill="hold">
                                          <p:stCondLst>
                                            <p:cond delay="1999"/>
                                          </p:stCondLst>
                                        </p:cTn>
                                        <p:tgtEl>
                                          <p:spTgt spid="4"/>
                                        </p:tgtEl>
                                        <p:attrNameLst>
                                          <p:attrName>style.visibility</p:attrName>
                                        </p:attrNameLst>
                                      </p:cBhvr>
                                      <p:to>
                                        <p:strVal val="hidden"/>
                                      </p:to>
                                    </p:set>
                                  </p:childTnLst>
                                </p:cTn>
                              </p:par>
                              <p:par>
                                <p:cTn id="209" presetID="3" presetClass="exit" presetSubtype="5" fill="hold" grpId="3" nodeType="withEffect">
                                  <p:stCondLst>
                                    <p:cond delay="0"/>
                                  </p:stCondLst>
                                  <p:childTnLst>
                                    <p:animEffect transition="out" filter="blinds(vertical)">
                                      <p:cBhvr>
                                        <p:cTn id="210" dur="2000"/>
                                        <p:tgtEl>
                                          <p:spTgt spid="5"/>
                                        </p:tgtEl>
                                      </p:cBhvr>
                                    </p:animEffect>
                                    <p:set>
                                      <p:cBhvr>
                                        <p:cTn id="211" dur="1" fill="hold">
                                          <p:stCondLst>
                                            <p:cond delay="1999"/>
                                          </p:stCondLst>
                                        </p:cTn>
                                        <p:tgtEl>
                                          <p:spTgt spid="5"/>
                                        </p:tgtEl>
                                        <p:attrNameLst>
                                          <p:attrName>style.visibility</p:attrName>
                                        </p:attrNameLst>
                                      </p:cBhvr>
                                      <p:to>
                                        <p:strVal val="hidden"/>
                                      </p:to>
                                    </p:set>
                                  </p:childTnLst>
                                </p:cTn>
                              </p:par>
                              <p:par>
                                <p:cTn id="212" presetID="3" presetClass="exit" presetSubtype="5" fill="hold" grpId="3" nodeType="withEffect">
                                  <p:stCondLst>
                                    <p:cond delay="0"/>
                                  </p:stCondLst>
                                  <p:childTnLst>
                                    <p:animEffect transition="out" filter="blinds(vertical)">
                                      <p:cBhvr>
                                        <p:cTn id="213" dur="2000"/>
                                        <p:tgtEl>
                                          <p:spTgt spid="6"/>
                                        </p:tgtEl>
                                      </p:cBhvr>
                                    </p:animEffect>
                                    <p:set>
                                      <p:cBhvr>
                                        <p:cTn id="214" dur="1" fill="hold">
                                          <p:stCondLst>
                                            <p:cond delay="1999"/>
                                          </p:stCondLst>
                                        </p:cTn>
                                        <p:tgtEl>
                                          <p:spTgt spid="6"/>
                                        </p:tgtEl>
                                        <p:attrNameLst>
                                          <p:attrName>style.visibility</p:attrName>
                                        </p:attrNameLst>
                                      </p:cBhvr>
                                      <p:to>
                                        <p:strVal val="hidden"/>
                                      </p:to>
                                    </p:set>
                                  </p:childTnLst>
                                </p:cTn>
                              </p:par>
                              <p:par>
                                <p:cTn id="215" presetID="3" presetClass="exit" presetSubtype="5" fill="hold" grpId="3" nodeType="withEffect">
                                  <p:stCondLst>
                                    <p:cond delay="0"/>
                                  </p:stCondLst>
                                  <p:childTnLst>
                                    <p:animEffect transition="out" filter="blinds(vertical)">
                                      <p:cBhvr>
                                        <p:cTn id="216" dur="2000"/>
                                        <p:tgtEl>
                                          <p:spTgt spid="7"/>
                                        </p:tgtEl>
                                      </p:cBhvr>
                                    </p:animEffect>
                                    <p:set>
                                      <p:cBhvr>
                                        <p:cTn id="217" dur="1" fill="hold">
                                          <p:stCondLst>
                                            <p:cond delay="1999"/>
                                          </p:stCondLst>
                                        </p:cTn>
                                        <p:tgtEl>
                                          <p:spTgt spid="7"/>
                                        </p:tgtEl>
                                        <p:attrNameLst>
                                          <p:attrName>style.visibility</p:attrName>
                                        </p:attrNameLst>
                                      </p:cBhvr>
                                      <p:to>
                                        <p:strVal val="hidden"/>
                                      </p:to>
                                    </p:set>
                                  </p:childTnLst>
                                </p:cTn>
                              </p:par>
                              <p:par>
                                <p:cTn id="218" presetID="3" presetClass="exit" presetSubtype="5" fill="hold" grpId="3" nodeType="withEffect">
                                  <p:stCondLst>
                                    <p:cond delay="0"/>
                                  </p:stCondLst>
                                  <p:childTnLst>
                                    <p:animEffect transition="out" filter="blinds(vertical)">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3" presetClass="exit" presetSubtype="5" fill="hold" grpId="3" nodeType="withEffect">
                                  <p:stCondLst>
                                    <p:cond delay="0"/>
                                  </p:stCondLst>
                                  <p:childTnLst>
                                    <p:animEffect transition="out" filter="blinds(vertical)">
                                      <p:cBhvr>
                                        <p:cTn id="222" dur="2000"/>
                                        <p:tgtEl>
                                          <p:spTgt spid="9"/>
                                        </p:tgtEl>
                                      </p:cBhvr>
                                    </p:animEffect>
                                    <p:set>
                                      <p:cBhvr>
                                        <p:cTn id="223" dur="1" fill="hold">
                                          <p:stCondLst>
                                            <p:cond delay="1999"/>
                                          </p:stCondLst>
                                        </p:cTn>
                                        <p:tgtEl>
                                          <p:spTgt spid="9"/>
                                        </p:tgtEl>
                                        <p:attrNameLst>
                                          <p:attrName>style.visibility</p:attrName>
                                        </p:attrNameLst>
                                      </p:cBhvr>
                                      <p:to>
                                        <p:strVal val="hidden"/>
                                      </p:to>
                                    </p:set>
                                  </p:childTnLst>
                                </p:cTn>
                              </p:par>
                              <p:par>
                                <p:cTn id="224" presetID="3" presetClass="exit" presetSubtype="5" fill="hold" grpId="3" nodeType="withEffect">
                                  <p:stCondLst>
                                    <p:cond delay="0"/>
                                  </p:stCondLst>
                                  <p:childTnLst>
                                    <p:animEffect transition="out" filter="blinds(vertical)">
                                      <p:cBhvr>
                                        <p:cTn id="225" dur="2000"/>
                                        <p:tgtEl>
                                          <p:spTgt spid="10"/>
                                        </p:tgtEl>
                                      </p:cBhvr>
                                    </p:animEffect>
                                    <p:set>
                                      <p:cBhvr>
                                        <p:cTn id="226" dur="1" fill="hold">
                                          <p:stCondLst>
                                            <p:cond delay="1999"/>
                                          </p:stCondLst>
                                        </p:cTn>
                                        <p:tgtEl>
                                          <p:spTgt spid="10"/>
                                        </p:tgtEl>
                                        <p:attrNameLst>
                                          <p:attrName>style.visibility</p:attrName>
                                        </p:attrNameLst>
                                      </p:cBhvr>
                                      <p:to>
                                        <p:strVal val="hidden"/>
                                      </p:to>
                                    </p:set>
                                  </p:childTnLst>
                                </p:cTn>
                              </p:par>
                              <p:par>
                                <p:cTn id="227" presetID="3" presetClass="exit" presetSubtype="5" fill="hold" grpId="3" nodeType="withEffect">
                                  <p:stCondLst>
                                    <p:cond delay="0"/>
                                  </p:stCondLst>
                                  <p:childTnLst>
                                    <p:animEffect transition="out" filter="blinds(vertical)">
                                      <p:cBhvr>
                                        <p:cTn id="228" dur="2000"/>
                                        <p:tgtEl>
                                          <p:spTgt spid="11"/>
                                        </p:tgtEl>
                                      </p:cBhvr>
                                    </p:animEffect>
                                    <p:set>
                                      <p:cBhvr>
                                        <p:cTn id="229" dur="1" fill="hold">
                                          <p:stCondLst>
                                            <p:cond delay="1999"/>
                                          </p:stCondLst>
                                        </p:cTn>
                                        <p:tgtEl>
                                          <p:spTgt spid="11"/>
                                        </p:tgtEl>
                                        <p:attrNameLst>
                                          <p:attrName>style.visibility</p:attrName>
                                        </p:attrNameLst>
                                      </p:cBhvr>
                                      <p:to>
                                        <p:strVal val="hidden"/>
                                      </p:to>
                                    </p:set>
                                  </p:childTnLst>
                                </p:cTn>
                              </p:par>
                              <p:par>
                                <p:cTn id="230" presetID="3" presetClass="exit" presetSubtype="5" fill="hold" grpId="3" nodeType="withEffect">
                                  <p:stCondLst>
                                    <p:cond delay="0"/>
                                  </p:stCondLst>
                                  <p:childTnLst>
                                    <p:animEffect transition="out" filter="blinds(vertical)">
                                      <p:cBhvr>
                                        <p:cTn id="231" dur="2000"/>
                                        <p:tgtEl>
                                          <p:spTgt spid="12"/>
                                        </p:tgtEl>
                                      </p:cBhvr>
                                    </p:animEffect>
                                    <p:set>
                                      <p:cBhvr>
                                        <p:cTn id="232" dur="1" fill="hold">
                                          <p:stCondLst>
                                            <p:cond delay="1999"/>
                                          </p:stCondLst>
                                        </p:cTn>
                                        <p:tgtEl>
                                          <p:spTgt spid="12"/>
                                        </p:tgtEl>
                                        <p:attrNameLst>
                                          <p:attrName>style.visibility</p:attrName>
                                        </p:attrNameLst>
                                      </p:cBhvr>
                                      <p:to>
                                        <p:strVal val="hidden"/>
                                      </p:to>
                                    </p:set>
                                  </p:childTnLst>
                                </p:cTn>
                              </p:par>
                              <p:par>
                                <p:cTn id="233" presetID="3" presetClass="exit" presetSubtype="5" fill="hold" grpId="3" nodeType="withEffect">
                                  <p:stCondLst>
                                    <p:cond delay="0"/>
                                  </p:stCondLst>
                                  <p:childTnLst>
                                    <p:animEffect transition="out" filter="blinds(vertical)">
                                      <p:cBhvr>
                                        <p:cTn id="234" dur="2000"/>
                                        <p:tgtEl>
                                          <p:spTgt spid="13"/>
                                        </p:tgtEl>
                                      </p:cBhvr>
                                    </p:animEffect>
                                    <p:set>
                                      <p:cBhvr>
                                        <p:cTn id="235" dur="1" fill="hold">
                                          <p:stCondLst>
                                            <p:cond delay="1999"/>
                                          </p:stCondLst>
                                        </p:cTn>
                                        <p:tgtEl>
                                          <p:spTgt spid="13"/>
                                        </p:tgtEl>
                                        <p:attrNameLst>
                                          <p:attrName>style.visibility</p:attrName>
                                        </p:attrNameLst>
                                      </p:cBhvr>
                                      <p:to>
                                        <p:strVal val="hidden"/>
                                      </p:to>
                                    </p:set>
                                  </p:childTnLst>
                                </p:cTn>
                              </p:par>
                              <p:par>
                                <p:cTn id="236" presetID="3" presetClass="exit" presetSubtype="5" fill="hold" grpId="3" nodeType="withEffect">
                                  <p:stCondLst>
                                    <p:cond delay="0"/>
                                  </p:stCondLst>
                                  <p:childTnLst>
                                    <p:animEffect transition="out" filter="blinds(vertical)">
                                      <p:cBhvr>
                                        <p:cTn id="237" dur="2000"/>
                                        <p:tgtEl>
                                          <p:spTgt spid="14"/>
                                        </p:tgtEl>
                                      </p:cBhvr>
                                    </p:animEffect>
                                    <p:set>
                                      <p:cBhvr>
                                        <p:cTn id="238" dur="1" fill="hold">
                                          <p:stCondLst>
                                            <p:cond delay="1999"/>
                                          </p:stCondLst>
                                        </p:cTn>
                                        <p:tgtEl>
                                          <p:spTgt spid="14"/>
                                        </p:tgtEl>
                                        <p:attrNameLst>
                                          <p:attrName>style.visibility</p:attrName>
                                        </p:attrNameLst>
                                      </p:cBhvr>
                                      <p:to>
                                        <p:strVal val="hidden"/>
                                      </p:to>
                                    </p:set>
                                  </p:childTnLst>
                                </p:cTn>
                              </p:par>
                              <p:par>
                                <p:cTn id="239" presetID="3" presetClass="exit" presetSubtype="5" fill="hold" grpId="3" nodeType="withEffect">
                                  <p:stCondLst>
                                    <p:cond delay="0"/>
                                  </p:stCondLst>
                                  <p:childTnLst>
                                    <p:animEffect transition="out" filter="blinds(vertical)">
                                      <p:cBhvr>
                                        <p:cTn id="240" dur="2000"/>
                                        <p:tgtEl>
                                          <p:spTgt spid="15"/>
                                        </p:tgtEl>
                                      </p:cBhvr>
                                    </p:animEffect>
                                    <p:set>
                                      <p:cBhvr>
                                        <p:cTn id="241" dur="1" fill="hold">
                                          <p:stCondLst>
                                            <p:cond delay="1999"/>
                                          </p:stCondLst>
                                        </p:cTn>
                                        <p:tgtEl>
                                          <p:spTgt spid="15"/>
                                        </p:tgtEl>
                                        <p:attrNameLst>
                                          <p:attrName>style.visibility</p:attrName>
                                        </p:attrNameLst>
                                      </p:cBhvr>
                                      <p:to>
                                        <p:strVal val="hidden"/>
                                      </p:to>
                                    </p:set>
                                  </p:childTnLst>
                                </p:cTn>
                              </p:par>
                              <p:par>
                                <p:cTn id="242" presetID="3" presetClass="exit" presetSubtype="5" fill="hold" grpId="3" nodeType="withEffect">
                                  <p:stCondLst>
                                    <p:cond delay="0"/>
                                  </p:stCondLst>
                                  <p:childTnLst>
                                    <p:animEffect transition="out" filter="blinds(vertical)">
                                      <p:cBhvr>
                                        <p:cTn id="243" dur="2000"/>
                                        <p:tgtEl>
                                          <p:spTgt spid="16"/>
                                        </p:tgtEl>
                                      </p:cBhvr>
                                    </p:animEffect>
                                    <p:set>
                                      <p:cBhvr>
                                        <p:cTn id="244" dur="1" fill="hold">
                                          <p:stCondLst>
                                            <p:cond delay="1999"/>
                                          </p:stCondLst>
                                        </p:cTn>
                                        <p:tgtEl>
                                          <p:spTgt spid="16"/>
                                        </p:tgtEl>
                                        <p:attrNameLst>
                                          <p:attrName>style.visibility</p:attrName>
                                        </p:attrNameLst>
                                      </p:cBhvr>
                                      <p:to>
                                        <p:strVal val="hidden"/>
                                      </p:to>
                                    </p:set>
                                  </p:childTnLst>
                                </p:cTn>
                              </p:par>
                              <p:par>
                                <p:cTn id="245" presetID="3" presetClass="exit" presetSubtype="5" fill="hold" grpId="3" nodeType="withEffect">
                                  <p:stCondLst>
                                    <p:cond delay="0"/>
                                  </p:stCondLst>
                                  <p:childTnLst>
                                    <p:animEffect transition="out" filter="blinds(vertical)">
                                      <p:cBhvr>
                                        <p:cTn id="246" dur="2000"/>
                                        <p:tgtEl>
                                          <p:spTgt spid="17"/>
                                        </p:tgtEl>
                                      </p:cBhvr>
                                    </p:animEffect>
                                    <p:set>
                                      <p:cBhvr>
                                        <p:cTn id="247" dur="1" fill="hold">
                                          <p:stCondLst>
                                            <p:cond delay="1999"/>
                                          </p:stCondLst>
                                        </p:cTn>
                                        <p:tgtEl>
                                          <p:spTgt spid="17"/>
                                        </p:tgtEl>
                                        <p:attrNameLst>
                                          <p:attrName>style.visibility</p:attrName>
                                        </p:attrNameLst>
                                      </p:cBhvr>
                                      <p:to>
                                        <p:strVal val="hidden"/>
                                      </p:to>
                                    </p:set>
                                  </p:childTnLst>
                                </p:cTn>
                              </p:par>
                              <p:par>
                                <p:cTn id="248" presetID="3" presetClass="exit" presetSubtype="5" fill="hold" grpId="3" nodeType="withEffect">
                                  <p:stCondLst>
                                    <p:cond delay="0"/>
                                  </p:stCondLst>
                                  <p:childTnLst>
                                    <p:animEffect transition="out" filter="blinds(vertical)">
                                      <p:cBhvr>
                                        <p:cTn id="249" dur="2000"/>
                                        <p:tgtEl>
                                          <p:spTgt spid="18"/>
                                        </p:tgtEl>
                                      </p:cBhvr>
                                    </p:animEffect>
                                    <p:set>
                                      <p:cBhvr>
                                        <p:cTn id="250" dur="1" fill="hold">
                                          <p:stCondLst>
                                            <p:cond delay="1999"/>
                                          </p:stCondLst>
                                        </p:cTn>
                                        <p:tgtEl>
                                          <p:spTgt spid="18"/>
                                        </p:tgtEl>
                                        <p:attrNameLst>
                                          <p:attrName>style.visibility</p:attrName>
                                        </p:attrNameLst>
                                      </p:cBhvr>
                                      <p:to>
                                        <p:strVal val="hidden"/>
                                      </p:to>
                                    </p:set>
                                  </p:childTnLst>
                                </p:cTn>
                              </p:par>
                              <p:par>
                                <p:cTn id="251" presetID="3" presetClass="exit" presetSubtype="5" fill="hold" grpId="3" nodeType="withEffect">
                                  <p:stCondLst>
                                    <p:cond delay="0"/>
                                  </p:stCondLst>
                                  <p:childTnLst>
                                    <p:animEffect transition="out" filter="blinds(vertical)">
                                      <p:cBhvr>
                                        <p:cTn id="252" dur="2000"/>
                                        <p:tgtEl>
                                          <p:spTgt spid="19"/>
                                        </p:tgtEl>
                                      </p:cBhvr>
                                    </p:animEffect>
                                    <p:set>
                                      <p:cBhvr>
                                        <p:cTn id="253" dur="1" fill="hold">
                                          <p:stCondLst>
                                            <p:cond delay="1999"/>
                                          </p:stCondLst>
                                        </p:cTn>
                                        <p:tgtEl>
                                          <p:spTgt spid="19"/>
                                        </p:tgtEl>
                                        <p:attrNameLst>
                                          <p:attrName>style.visibility</p:attrName>
                                        </p:attrNameLst>
                                      </p:cBhvr>
                                      <p:to>
                                        <p:strVal val="hidden"/>
                                      </p:to>
                                    </p:set>
                                  </p:childTnLst>
                                </p:cTn>
                              </p:par>
                              <p:par>
                                <p:cTn id="254" presetID="3" presetClass="exit" presetSubtype="5" fill="hold" grpId="3" nodeType="withEffect">
                                  <p:stCondLst>
                                    <p:cond delay="0"/>
                                  </p:stCondLst>
                                  <p:childTnLst>
                                    <p:animEffect transition="out" filter="blinds(vertical)">
                                      <p:cBhvr>
                                        <p:cTn id="255" dur="2000"/>
                                        <p:tgtEl>
                                          <p:spTgt spid="20"/>
                                        </p:tgtEl>
                                      </p:cBhvr>
                                    </p:animEffect>
                                    <p:set>
                                      <p:cBhvr>
                                        <p:cTn id="256" dur="1" fill="hold">
                                          <p:stCondLst>
                                            <p:cond delay="1999"/>
                                          </p:stCondLst>
                                        </p:cTn>
                                        <p:tgtEl>
                                          <p:spTgt spid="20"/>
                                        </p:tgtEl>
                                        <p:attrNameLst>
                                          <p:attrName>style.visibility</p:attrName>
                                        </p:attrNameLst>
                                      </p:cBhvr>
                                      <p:to>
                                        <p:strVal val="hidden"/>
                                      </p:to>
                                    </p:set>
                                  </p:childTnLst>
                                </p:cTn>
                              </p:par>
                              <p:par>
                                <p:cTn id="257" presetID="3" presetClass="exit" presetSubtype="5" fill="hold" grpId="3" nodeType="withEffect">
                                  <p:stCondLst>
                                    <p:cond delay="0"/>
                                  </p:stCondLst>
                                  <p:childTnLst>
                                    <p:animEffect transition="out" filter="blinds(vertical)">
                                      <p:cBhvr>
                                        <p:cTn id="258" dur="2000"/>
                                        <p:tgtEl>
                                          <p:spTgt spid="21"/>
                                        </p:tgtEl>
                                      </p:cBhvr>
                                    </p:animEffect>
                                    <p:set>
                                      <p:cBhvr>
                                        <p:cTn id="259" dur="1" fill="hold">
                                          <p:stCondLst>
                                            <p:cond delay="1999"/>
                                          </p:stCondLst>
                                        </p:cTn>
                                        <p:tgtEl>
                                          <p:spTgt spid="21"/>
                                        </p:tgtEl>
                                        <p:attrNameLst>
                                          <p:attrName>style.visibility</p:attrName>
                                        </p:attrNameLst>
                                      </p:cBhvr>
                                      <p:to>
                                        <p:strVal val="hidden"/>
                                      </p:to>
                                    </p:set>
                                  </p:childTnLst>
                                </p:cTn>
                              </p:par>
                              <p:par>
                                <p:cTn id="260" presetID="17" presetClass="entr" presetSubtype="10"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fltVal val="0"/>
                                          </p:val>
                                        </p:tav>
                                        <p:tav tm="100000">
                                          <p:val>
                                            <p:strVal val="#ppt_w"/>
                                          </p:val>
                                        </p:tav>
                                      </p:tavLst>
                                    </p:anim>
                                    <p:anim calcmode="lin" valueType="num">
                                      <p:cBhvr>
                                        <p:cTn id="2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C00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80939359.jpg"/>
          <p:cNvPicPr>
            <a:picLocks noGrp="1" noChangeAspect="1"/>
          </p:cNvPicPr>
          <p:nvPr isPhoto="1"/>
        </p:nvPicPr>
        <p:blipFill>
          <a:blip r:embed="rId2">
            <a:lum/>
          </a:blip>
          <a:stretch>
            <a:fillRect/>
          </a:stretch>
        </p:blipFill>
        <p:spPr>
          <a:xfrm>
            <a:off x="0" y="0"/>
            <a:ext cx="9144000" cy="5143500"/>
          </a:xfrm>
          <a:prstGeom prst="rect">
            <a:avLst/>
          </a:prstGeom>
          <a:noFill/>
          <a:ln>
            <a:solidFill>
              <a:schemeClr val="tx1"/>
            </a:solidFill>
          </a:ln>
        </p:spPr>
      </p:pic>
      <p:pic>
        <p:nvPicPr>
          <p:cNvPr id="4" name="3 Imagen" descr="espiral_verde_by_lizjblovato-d4xqmes.png"/>
          <p:cNvPicPr>
            <a:picLocks noChangeAspect="1"/>
          </p:cNvPicPr>
          <p:nvPr/>
        </p:nvPicPr>
        <p:blipFill>
          <a:blip r:embed="rId3">
            <a:duotone>
              <a:prstClr val="black"/>
              <a:srgbClr val="046C04">
                <a:tint val="45000"/>
                <a:satMod val="400000"/>
              </a:srgbClr>
            </a:duotone>
            <a:lum bright="-40000" contrast="20000"/>
          </a:blip>
          <a:stretch>
            <a:fillRect/>
          </a:stretch>
        </p:blipFill>
        <p:spPr>
          <a:xfrm>
            <a:off x="1857356" y="0"/>
            <a:ext cx="5134324" cy="5562164"/>
          </a:xfrm>
          <a:prstGeom prst="rect">
            <a:avLst/>
          </a:prstGeom>
        </p:spPr>
      </p:pic>
      <p:pic>
        <p:nvPicPr>
          <p:cNvPr id="5" name="4 Imagen" descr="espiral_verde_by_lizjblovato-d4xqmes.png"/>
          <p:cNvPicPr>
            <a:picLocks noChangeAspect="1"/>
          </p:cNvPicPr>
          <p:nvPr/>
        </p:nvPicPr>
        <p:blipFill>
          <a:blip r:embed="rId3">
            <a:duotone>
              <a:prstClr val="black"/>
              <a:schemeClr val="accent3">
                <a:tint val="45000"/>
                <a:satMod val="400000"/>
              </a:schemeClr>
            </a:duotone>
            <a:lum bright="-20000" contrast="20000"/>
          </a:blip>
          <a:stretch>
            <a:fillRect/>
          </a:stretch>
        </p:blipFill>
        <p:spPr>
          <a:xfrm>
            <a:off x="3214678" y="1428742"/>
            <a:ext cx="2500330" cy="2708680"/>
          </a:xfrm>
          <a:prstGeom prst="rect">
            <a:avLst/>
          </a:prstGeom>
        </p:spPr>
      </p:pic>
      <p:sp>
        <p:nvSpPr>
          <p:cNvPr id="6" name="5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9000">
              <a:srgbClr val="993366"/>
            </a:gs>
            <a:gs pos="50000">
              <a:srgbClr val="FFC1E0">
                <a:shade val="67500"/>
                <a:satMod val="115000"/>
              </a:srgbClr>
            </a:gs>
            <a:gs pos="100000">
              <a:srgbClr val="FFC1E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9aee253.png"/>
          <p:cNvPicPr>
            <a:picLocks noChangeAspect="1"/>
          </p:cNvPicPr>
          <p:nvPr/>
        </p:nvPicPr>
        <p:blipFill>
          <a:blip r:embed="rId2"/>
          <a:stretch>
            <a:fillRect/>
          </a:stretch>
        </p:blipFill>
        <p:spPr>
          <a:xfrm>
            <a:off x="975239" y="0"/>
            <a:ext cx="7193522" cy="5143500"/>
          </a:xfrm>
          <a:prstGeom prst="rect">
            <a:avLst/>
          </a:prstGeom>
        </p:spPr>
      </p:pic>
      <p:sp>
        <p:nvSpPr>
          <p:cNvPr id="3" name="2 CuadroTexto"/>
          <p:cNvSpPr txBox="1"/>
          <p:nvPr/>
        </p:nvSpPr>
        <p:spPr>
          <a:xfrm>
            <a:off x="3786182" y="1714494"/>
            <a:ext cx="2928959" cy="1938992"/>
          </a:xfrm>
          <a:prstGeom prst="rect">
            <a:avLst/>
          </a:prstGeom>
          <a:noFill/>
        </p:spPr>
        <p:txBody>
          <a:bodyPr wrap="square" rtlCol="0">
            <a:spAutoFit/>
          </a:bodyPr>
          <a:lstStyle/>
          <a:p>
            <a:pPr algn="ctr"/>
            <a:r>
              <a:rPr lang="es-PE" sz="2000" dirty="0" smtClean="0"/>
              <a:t>“La fotografía es el arte de la observación. Se trata de encontrar algo interesante en un lugar ordinario. Me he dado cuenta de que tiene poco que ver con las cosas que ves y mucho con cómo las ves”.</a:t>
            </a:r>
            <a:endParaRPr lang="es-PE" sz="2000" dirty="0"/>
          </a:p>
        </p:txBody>
      </p:sp>
      <p:sp>
        <p:nvSpPr>
          <p:cNvPr id="4" name="3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2813793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flipV="1">
            <a:off x="3500430" y="0"/>
            <a:ext cx="823238" cy="1356218"/>
          </a:xfrm>
          <a:prstGeom prst="diagStripe">
            <a:avLst>
              <a:gd name="adj" fmla="val 65764"/>
            </a:avLst>
          </a:prstGeom>
          <a:blipFill>
            <a:blip r:embed="rId3"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rot="10800000">
            <a:off x="2643174" y="19621"/>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V="1">
            <a:off x="5857884" y="0"/>
            <a:ext cx="1000132" cy="1448370"/>
          </a:xfrm>
          <a:prstGeom prst="diagStripe">
            <a:avLst>
              <a:gd name="adj" fmla="val 65764"/>
            </a:avLst>
          </a:prstGeom>
          <a:blipFill>
            <a:blip r:embed="rId5"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0800000">
            <a:off x="5000628" y="0"/>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V="1">
            <a:off x="3500430" y="571480"/>
            <a:ext cx="823238" cy="1356218"/>
          </a:xfrm>
          <a:prstGeom prst="diagStripe">
            <a:avLst>
              <a:gd name="adj" fmla="val 65764"/>
            </a:avLst>
          </a:prstGeom>
          <a:blipFill>
            <a:blip r:embed="rId3" cstate="print">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0800000">
            <a:off x="2643174" y="591101"/>
            <a:ext cx="785818" cy="1356218"/>
          </a:xfrm>
          <a:prstGeom prst="diagStripe">
            <a:avLst>
              <a:gd name="adj" fmla="val 65764"/>
            </a:avLst>
          </a:prstGeom>
          <a:blipFill>
            <a:blip r:embed="rId4" cstate="print">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V="1">
            <a:off x="5857884" y="571480"/>
            <a:ext cx="1000132" cy="1448370"/>
          </a:xfrm>
          <a:prstGeom prst="diagStripe">
            <a:avLst>
              <a:gd name="adj" fmla="val 65764"/>
            </a:avLst>
          </a:prstGeom>
          <a:blipFill>
            <a:blip r:embed="rId5" cstate="print">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0800000">
            <a:off x="5000628" y="571480"/>
            <a:ext cx="785818" cy="1356218"/>
          </a:xfrm>
          <a:prstGeom prst="diagStripe">
            <a:avLst>
              <a:gd name="adj" fmla="val 65764"/>
            </a:avLst>
          </a:prstGeom>
          <a:blipFill>
            <a:blip r:embed="rId4" cstate="print">
              <a:duotone>
                <a:schemeClr val="accent6">
                  <a:shade val="45000"/>
                  <a:satMod val="135000"/>
                </a:schemeClr>
                <a:prstClr val="white"/>
              </a:duotone>
              <a:lum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V="1">
            <a:off x="3500430" y="1143008"/>
            <a:ext cx="823238" cy="1356218"/>
          </a:xfrm>
          <a:prstGeom prst="diagStripe">
            <a:avLst>
              <a:gd name="adj" fmla="val 65764"/>
            </a:avLst>
          </a:prstGeom>
          <a:blipFill>
            <a:blip r:embed="rId3"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0800000">
            <a:off x="2643174" y="1162629"/>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V="1">
            <a:off x="5857884" y="1143008"/>
            <a:ext cx="1000132" cy="1448370"/>
          </a:xfrm>
          <a:prstGeom prst="diagStripe">
            <a:avLst>
              <a:gd name="adj" fmla="val 65764"/>
            </a:avLst>
          </a:prstGeom>
          <a:blipFill>
            <a:blip r:embed="rId5"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0800000">
            <a:off x="5000628" y="1143008"/>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V="1">
            <a:off x="3500430" y="1714488"/>
            <a:ext cx="823238" cy="1356218"/>
          </a:xfrm>
          <a:prstGeom prst="diagStripe">
            <a:avLst>
              <a:gd name="adj" fmla="val 65764"/>
            </a:avLst>
          </a:prstGeom>
          <a:blipFill>
            <a:blip r:embed="rId3"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0800000">
            <a:off x="2643174" y="1734109"/>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V="1">
            <a:off x="5857884" y="1714488"/>
            <a:ext cx="1000132" cy="1448370"/>
          </a:xfrm>
          <a:prstGeom prst="diagStripe">
            <a:avLst>
              <a:gd name="adj" fmla="val 65764"/>
            </a:avLst>
          </a:prstGeom>
          <a:blipFill>
            <a:blip r:embed="rId5"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10800000">
            <a:off x="5000628" y="1714488"/>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V="1">
            <a:off x="3500430" y="2286016"/>
            <a:ext cx="823238" cy="1356218"/>
          </a:xfrm>
          <a:prstGeom prst="diagStripe">
            <a:avLst>
              <a:gd name="adj" fmla="val 65764"/>
            </a:avLst>
          </a:prstGeom>
          <a:blipFill>
            <a:blip r:embed="rId3"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10800000">
            <a:off x="2643174" y="2305637"/>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V="1">
            <a:off x="5857884" y="2286016"/>
            <a:ext cx="1000132" cy="1448370"/>
          </a:xfrm>
          <a:prstGeom prst="diagStripe">
            <a:avLst>
              <a:gd name="adj" fmla="val 65764"/>
            </a:avLst>
          </a:prstGeom>
          <a:blipFill>
            <a:blip r:embed="rId5"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10800000">
            <a:off x="5000628" y="2286016"/>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V="1">
            <a:off x="3500430" y="2857496"/>
            <a:ext cx="823238" cy="1356218"/>
          </a:xfrm>
          <a:prstGeom prst="diagStripe">
            <a:avLst>
              <a:gd name="adj" fmla="val 65764"/>
            </a:avLst>
          </a:prstGeom>
          <a:blipFill>
            <a:blip r:embed="rId3"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10800000">
            <a:off x="2643174" y="2877117"/>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V="1">
            <a:off x="5857884" y="2857496"/>
            <a:ext cx="1000132" cy="1448370"/>
          </a:xfrm>
          <a:prstGeom prst="diagStripe">
            <a:avLst>
              <a:gd name="adj" fmla="val 65764"/>
            </a:avLst>
          </a:prstGeom>
          <a:blipFill>
            <a:blip r:embed="rId5"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10800000">
            <a:off x="5000628" y="2857496"/>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V="1">
            <a:off x="3500430" y="3429024"/>
            <a:ext cx="823238" cy="1356218"/>
          </a:xfrm>
          <a:prstGeom prst="diagStripe">
            <a:avLst>
              <a:gd name="adj" fmla="val 65764"/>
            </a:avLst>
          </a:prstGeom>
          <a:blipFill>
            <a:blip r:embed="rId3"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10800000">
            <a:off x="2643174" y="3448645"/>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flipV="1">
            <a:off x="5857884" y="3429024"/>
            <a:ext cx="1000132" cy="1448370"/>
          </a:xfrm>
          <a:prstGeom prst="diagStripe">
            <a:avLst>
              <a:gd name="adj" fmla="val 65764"/>
            </a:avLst>
          </a:prstGeom>
          <a:blipFill>
            <a:blip r:embed="rId5"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10800000">
            <a:off x="5000628" y="3429024"/>
            <a:ext cx="785818" cy="1356218"/>
          </a:xfrm>
          <a:prstGeom prst="diagStripe">
            <a:avLst>
              <a:gd name="adj" fmla="val 65764"/>
            </a:avLst>
          </a:prstGeom>
          <a:blipFill>
            <a:blip r:embed="rId4" cstate="print">
              <a:duotone>
                <a:prstClr val="black"/>
                <a:srgbClr val="CC3300">
                  <a:tint val="45000"/>
                  <a:satMod val="400000"/>
                </a:srgbClr>
              </a:duotone>
              <a:lum bright="-4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flipV="1">
            <a:off x="3500430" y="4000504"/>
            <a:ext cx="823238" cy="1356218"/>
          </a:xfrm>
          <a:prstGeom prst="diagStripe">
            <a:avLst>
              <a:gd name="adj" fmla="val 65764"/>
            </a:avLst>
          </a:prstGeom>
          <a:blipFill>
            <a:blip r:embed="rId3"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10800000">
            <a:off x="2643174" y="4020125"/>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flipV="1">
            <a:off x="5857884" y="4000504"/>
            <a:ext cx="1000132" cy="1448370"/>
          </a:xfrm>
          <a:prstGeom prst="diagStripe">
            <a:avLst>
              <a:gd name="adj" fmla="val 65764"/>
            </a:avLst>
          </a:prstGeom>
          <a:blipFill>
            <a:blip r:embed="rId5"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rot="10800000">
            <a:off x="5000628" y="4000504"/>
            <a:ext cx="785818" cy="1356218"/>
          </a:xfrm>
          <a:prstGeom prst="diagStripe">
            <a:avLst>
              <a:gd name="adj" fmla="val 65764"/>
            </a:avLst>
          </a:prstGeom>
          <a:blipFill>
            <a:blip r:embed="rId4" cstate="print">
              <a:duotone>
                <a:schemeClr val="accent6">
                  <a:shade val="45000"/>
                  <a:satMod val="135000"/>
                </a:schemeClr>
                <a:prstClr val="white"/>
              </a:duotone>
              <a:lum bright="2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285784" y="-214332"/>
            <a:ext cx="9715568" cy="5857916"/>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2000" fill="hold"/>
                                        <p:tgtEl>
                                          <p:spTgt spid="25"/>
                                        </p:tgtEl>
                                        <p:attrNameLst>
                                          <p:attrName>ppt_x</p:attrName>
                                        </p:attrNameLst>
                                      </p:cBhvr>
                                      <p:tavLst>
                                        <p:tav tm="0">
                                          <p:val>
                                            <p:strVal val="1+#ppt_w/2"/>
                                          </p:val>
                                        </p:tav>
                                        <p:tav tm="100000">
                                          <p:val>
                                            <p:strVal val="#ppt_x"/>
                                          </p:val>
                                        </p:tav>
                                      </p:tavLst>
                                    </p:anim>
                                    <p:anim calcmode="lin" valueType="num">
                                      <p:cBhvr additive="base">
                                        <p:cTn id="30" dur="2000" fill="hold"/>
                                        <p:tgtEl>
                                          <p:spTgt spid="25"/>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000" fill="hold"/>
                                        <p:tgtEl>
                                          <p:spTgt spid="29"/>
                                        </p:tgtEl>
                                        <p:attrNameLst>
                                          <p:attrName>ppt_x</p:attrName>
                                        </p:attrNameLst>
                                      </p:cBhvr>
                                      <p:tavLst>
                                        <p:tav tm="0">
                                          <p:val>
                                            <p:strVal val="1+#ppt_w/2"/>
                                          </p:val>
                                        </p:tav>
                                        <p:tav tm="100000">
                                          <p:val>
                                            <p:strVal val="#ppt_x"/>
                                          </p:val>
                                        </p:tav>
                                      </p:tavLst>
                                    </p:anim>
                                    <p:anim calcmode="lin" valueType="num">
                                      <p:cBhvr additive="base">
                                        <p:cTn id="34" dur="2000" fill="hold"/>
                                        <p:tgtEl>
                                          <p:spTgt spid="2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2000" fill="hold"/>
                                        <p:tgtEl>
                                          <p:spTgt spid="33"/>
                                        </p:tgtEl>
                                        <p:attrNameLst>
                                          <p:attrName>ppt_x</p:attrName>
                                        </p:attrNameLst>
                                      </p:cBhvr>
                                      <p:tavLst>
                                        <p:tav tm="0">
                                          <p:val>
                                            <p:strVal val="1+#ppt_w/2"/>
                                          </p:val>
                                        </p:tav>
                                        <p:tav tm="100000">
                                          <p:val>
                                            <p:strVal val="#ppt_x"/>
                                          </p:val>
                                        </p:tav>
                                      </p:tavLst>
                                    </p:anim>
                                    <p:anim calcmode="lin" valueType="num">
                                      <p:cBhvr additive="base">
                                        <p:cTn id="38" dur="2000" fill="hold"/>
                                        <p:tgtEl>
                                          <p:spTgt spid="33"/>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1+#ppt_w/2"/>
                                          </p:val>
                                        </p:tav>
                                        <p:tav tm="100000">
                                          <p:val>
                                            <p:strVal val="#ppt_x"/>
                                          </p:val>
                                        </p:tav>
                                      </p:tavLst>
                                    </p:anim>
                                    <p:anim calcmode="lin" valueType="num">
                                      <p:cBhvr additive="base">
                                        <p:cTn id="54" dur="2000" fill="hold"/>
                                        <p:tgtEl>
                                          <p:spTgt spid="19"/>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1+#ppt_w/2"/>
                                          </p:val>
                                        </p:tav>
                                        <p:tav tm="100000">
                                          <p:val>
                                            <p:strVal val="#ppt_x"/>
                                          </p:val>
                                        </p:tav>
                                      </p:tavLst>
                                    </p:anim>
                                    <p:anim calcmode="lin" valueType="num">
                                      <p:cBhvr additive="base">
                                        <p:cTn id="62" dur="2000" fill="hold"/>
                                        <p:tgtEl>
                                          <p:spTgt spid="27"/>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2000" fill="hold"/>
                                        <p:tgtEl>
                                          <p:spTgt spid="35"/>
                                        </p:tgtEl>
                                        <p:attrNameLst>
                                          <p:attrName>ppt_x</p:attrName>
                                        </p:attrNameLst>
                                      </p:cBhvr>
                                      <p:tavLst>
                                        <p:tav tm="0">
                                          <p:val>
                                            <p:strVal val="1+#ppt_w/2"/>
                                          </p:val>
                                        </p:tav>
                                        <p:tav tm="100000">
                                          <p:val>
                                            <p:strVal val="#ppt_x"/>
                                          </p:val>
                                        </p:tav>
                                      </p:tavLst>
                                    </p:anim>
                                    <p:anim calcmode="lin" valueType="num">
                                      <p:cBhvr additive="base">
                                        <p:cTn id="70" dur="2000" fill="hold"/>
                                        <p:tgtEl>
                                          <p:spTgt spid="35"/>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0-#ppt_w/2"/>
                                          </p:val>
                                        </p:tav>
                                        <p:tav tm="100000">
                                          <p:val>
                                            <p:strVal val="#ppt_x"/>
                                          </p:val>
                                        </p:tav>
                                      </p:tavLst>
                                    </p:anim>
                                    <p:anim calcmode="lin" valueType="num">
                                      <p:cBhvr additive="base">
                                        <p:cTn id="78" dur="2000" fill="hold"/>
                                        <p:tgtEl>
                                          <p:spTgt spid="8"/>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0-#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2000" fill="hold"/>
                                        <p:tgtEl>
                                          <p:spTgt spid="28"/>
                                        </p:tgtEl>
                                        <p:attrNameLst>
                                          <p:attrName>ppt_x</p:attrName>
                                        </p:attrNameLst>
                                      </p:cBhvr>
                                      <p:tavLst>
                                        <p:tav tm="0">
                                          <p:val>
                                            <p:strVal val="0-#ppt_w/2"/>
                                          </p:val>
                                        </p:tav>
                                        <p:tav tm="100000">
                                          <p:val>
                                            <p:strVal val="#ppt_x"/>
                                          </p:val>
                                        </p:tav>
                                      </p:tavLst>
                                    </p:anim>
                                    <p:anim calcmode="lin" valueType="num">
                                      <p:cBhvr additive="base">
                                        <p:cTn id="98" dur="2000" fill="hold"/>
                                        <p:tgtEl>
                                          <p:spTgt spid="28"/>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32"/>
                                        </p:tgtEl>
                                        <p:attrNameLst>
                                          <p:attrName>style.visibility</p:attrName>
                                        </p:attrNameLst>
                                      </p:cBhvr>
                                      <p:to>
                                        <p:strVal val="visible"/>
                                      </p:to>
                                    </p:set>
                                    <p:anim calcmode="lin" valueType="num">
                                      <p:cBhvr additive="base">
                                        <p:cTn id="101" dur="2000" fill="hold"/>
                                        <p:tgtEl>
                                          <p:spTgt spid="32"/>
                                        </p:tgtEl>
                                        <p:attrNameLst>
                                          <p:attrName>ppt_x</p:attrName>
                                        </p:attrNameLst>
                                      </p:cBhvr>
                                      <p:tavLst>
                                        <p:tav tm="0">
                                          <p:val>
                                            <p:strVal val="0-#ppt_w/2"/>
                                          </p:val>
                                        </p:tav>
                                        <p:tav tm="100000">
                                          <p:val>
                                            <p:strVal val="#ppt_x"/>
                                          </p:val>
                                        </p:tav>
                                      </p:tavLst>
                                    </p:anim>
                                    <p:anim calcmode="lin" valueType="num">
                                      <p:cBhvr additive="base">
                                        <p:cTn id="102" dur="2000" fill="hold"/>
                                        <p:tgtEl>
                                          <p:spTgt spid="32"/>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0-#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additive="base">
                                        <p:cTn id="109" dur="2000" fill="hold"/>
                                        <p:tgtEl>
                                          <p:spTgt spid="10"/>
                                        </p:tgtEl>
                                        <p:attrNameLst>
                                          <p:attrName>ppt_x</p:attrName>
                                        </p:attrNameLst>
                                      </p:cBhvr>
                                      <p:tavLst>
                                        <p:tav tm="0">
                                          <p:val>
                                            <p:strVal val="0-#ppt_w/2"/>
                                          </p:val>
                                        </p:tav>
                                        <p:tav tm="100000">
                                          <p:val>
                                            <p:strVal val="#ppt_x"/>
                                          </p:val>
                                        </p:tav>
                                      </p:tavLst>
                                    </p:anim>
                                    <p:anim calcmode="lin" valueType="num">
                                      <p:cBhvr additive="base">
                                        <p:cTn id="110" dur="2000" fill="hold"/>
                                        <p:tgtEl>
                                          <p:spTgt spid="10"/>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0-#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additive="base">
                                        <p:cTn id="117" dur="2000" fill="hold"/>
                                        <p:tgtEl>
                                          <p:spTgt spid="18"/>
                                        </p:tgtEl>
                                        <p:attrNameLst>
                                          <p:attrName>ppt_x</p:attrName>
                                        </p:attrNameLst>
                                      </p:cBhvr>
                                      <p:tavLst>
                                        <p:tav tm="0">
                                          <p:val>
                                            <p:strVal val="0-#ppt_w/2"/>
                                          </p:val>
                                        </p:tav>
                                        <p:tav tm="100000">
                                          <p:val>
                                            <p:strVal val="#ppt_x"/>
                                          </p:val>
                                        </p:tav>
                                      </p:tavLst>
                                    </p:anim>
                                    <p:anim calcmode="lin" valueType="num">
                                      <p:cBhvr additive="base">
                                        <p:cTn id="118" dur="2000" fill="hold"/>
                                        <p:tgtEl>
                                          <p:spTgt spid="18"/>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0-#ppt_w/2"/>
                                          </p:val>
                                        </p:tav>
                                        <p:tav tm="100000">
                                          <p:val>
                                            <p:strVal val="#ppt_x"/>
                                          </p:val>
                                        </p:tav>
                                      </p:tavLst>
                                    </p:anim>
                                    <p:anim calcmode="lin" valueType="num">
                                      <p:cBhvr additive="base">
                                        <p:cTn id="122" dur="2000" fill="hold"/>
                                        <p:tgtEl>
                                          <p:spTgt spid="22"/>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2000" fill="hold"/>
                                        <p:tgtEl>
                                          <p:spTgt spid="30"/>
                                        </p:tgtEl>
                                        <p:attrNameLst>
                                          <p:attrName>ppt_x</p:attrName>
                                        </p:attrNameLst>
                                      </p:cBhvr>
                                      <p:tavLst>
                                        <p:tav tm="0">
                                          <p:val>
                                            <p:strVal val="0-#ppt_w/2"/>
                                          </p:val>
                                        </p:tav>
                                        <p:tav tm="100000">
                                          <p:val>
                                            <p:strVal val="#ppt_x"/>
                                          </p:val>
                                        </p:tav>
                                      </p:tavLst>
                                    </p:anim>
                                    <p:anim calcmode="lin" valueType="num">
                                      <p:cBhvr additive="base">
                                        <p:cTn id="130" dur="2000" fill="hold"/>
                                        <p:tgtEl>
                                          <p:spTgt spid="30"/>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8" presetClass="emph" presetSubtype="0" fill="hold" grpId="2"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2" nodeType="withEffect">
                                  <p:stCondLst>
                                    <p:cond delay="0"/>
                                  </p:stCondLst>
                                  <p:childTnLst>
                                    <p:animRot by="21600000">
                                      <p:cBhvr>
                                        <p:cTn id="138" dur="2000" fill="hold"/>
                                        <p:tgtEl>
                                          <p:spTgt spid="9"/>
                                        </p:tgtEl>
                                        <p:attrNameLst>
                                          <p:attrName>r</p:attrName>
                                        </p:attrNameLst>
                                      </p:cBhvr>
                                    </p:animRot>
                                  </p:childTnLst>
                                </p:cTn>
                              </p:par>
                              <p:par>
                                <p:cTn id="139" presetID="8" presetClass="emph" presetSubtype="0" fill="hold" grpId="2"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grpId="2" nodeType="withEffect">
                                  <p:stCondLst>
                                    <p:cond delay="0"/>
                                  </p:stCondLst>
                                  <p:childTnLst>
                                    <p:animRot by="21600000">
                                      <p:cBhvr>
                                        <p:cTn id="142" dur="2000" fill="hold"/>
                                        <p:tgtEl>
                                          <p:spTgt spid="17"/>
                                        </p:tgtEl>
                                        <p:attrNameLst>
                                          <p:attrName>r</p:attrName>
                                        </p:attrNameLst>
                                      </p:cBhvr>
                                    </p:animRot>
                                  </p:childTnLst>
                                </p:cTn>
                              </p:par>
                              <p:par>
                                <p:cTn id="143" presetID="8" presetClass="emph" presetSubtype="0" fill="hold" grpId="2"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fill="hold" grpId="2"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fill="hold" grpId="2" nodeType="withEffect">
                                  <p:stCondLst>
                                    <p:cond delay="0"/>
                                  </p:stCondLst>
                                  <p:childTnLst>
                                    <p:animRot by="21600000">
                                      <p:cBhvr>
                                        <p:cTn id="148" dur="2000" fill="hold"/>
                                        <p:tgtEl>
                                          <p:spTgt spid="29"/>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33"/>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4"/>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8"/>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28"/>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32"/>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7"/>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15"/>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27"/>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31"/>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35"/>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10"/>
                                        </p:tgtEl>
                                        <p:attrNameLst>
                                          <p:attrName>r</p:attrName>
                                        </p:attrNameLst>
                                      </p:cBhvr>
                                    </p:animRot>
                                  </p:childTnLst>
                                </p:cTn>
                              </p:par>
                              <p:par>
                                <p:cTn id="187" presetID="8" presetClass="emph" presetSubtype="0" fill="hold" grpId="2"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fill="hold" grpId="2" nodeType="withEffect">
                                  <p:stCondLst>
                                    <p:cond delay="0"/>
                                  </p:stCondLst>
                                  <p:childTnLst>
                                    <p:animRot by="-21600000">
                                      <p:cBhvr>
                                        <p:cTn id="190" dur="2000" fill="hold"/>
                                        <p:tgtEl>
                                          <p:spTgt spid="18"/>
                                        </p:tgtEl>
                                        <p:attrNameLst>
                                          <p:attrName>r</p:attrName>
                                        </p:attrNameLst>
                                      </p:cBhvr>
                                    </p:animRot>
                                  </p:childTnLst>
                                </p:cTn>
                              </p:par>
                              <p:par>
                                <p:cTn id="191" presetID="8" presetClass="emph" presetSubtype="0" fill="hold" grpId="2" nodeType="withEffect">
                                  <p:stCondLst>
                                    <p:cond delay="0"/>
                                  </p:stCondLst>
                                  <p:childTnLst>
                                    <p:animRot by="-21600000">
                                      <p:cBhvr>
                                        <p:cTn id="192" dur="2000" fill="hold"/>
                                        <p:tgtEl>
                                          <p:spTgt spid="22"/>
                                        </p:tgtEl>
                                        <p:attrNameLst>
                                          <p:attrName>r</p:attrName>
                                        </p:attrNameLst>
                                      </p:cBhvr>
                                    </p:animRot>
                                  </p:childTnLst>
                                </p:cTn>
                              </p:par>
                              <p:par>
                                <p:cTn id="193" presetID="8" presetClass="emph" presetSubtype="0" fill="hold" grpId="2" nodeType="withEffect">
                                  <p:stCondLst>
                                    <p:cond delay="0"/>
                                  </p:stCondLst>
                                  <p:childTnLst>
                                    <p:animRot by="-21600000">
                                      <p:cBhvr>
                                        <p:cTn id="194" dur="2000" fill="hold"/>
                                        <p:tgtEl>
                                          <p:spTgt spid="26"/>
                                        </p:tgtEl>
                                        <p:attrNameLst>
                                          <p:attrName>r</p:attrName>
                                        </p:attrNameLst>
                                      </p:cBhvr>
                                    </p:animRot>
                                  </p:childTnLst>
                                </p:cTn>
                              </p:par>
                              <p:par>
                                <p:cTn id="195" presetID="8" presetClass="emph" presetSubtype="0" fill="hold" grpId="2"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2"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2000"/>
                            </p:stCondLst>
                            <p:childTnLst>
                              <p:par>
                                <p:cTn id="200" presetID="2" presetClass="exit" presetSubtype="12" fill="hold" grpId="1"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12" fill="hold" grpId="1"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0-ppt_w/2"/>
                                          </p:val>
                                        </p:tav>
                                      </p:tavLst>
                                    </p:anim>
                                    <p:anim calcmode="lin" valueType="num">
                                      <p:cBhvr additive="base">
                                        <p:cTn id="206" dur="2000"/>
                                        <p:tgtEl>
                                          <p:spTgt spid="9"/>
                                        </p:tgtEl>
                                        <p:attrNameLst>
                                          <p:attrName>ppt_y</p:attrName>
                                        </p:attrNameLst>
                                      </p:cBhvr>
                                      <p:tavLst>
                                        <p:tav tm="0">
                                          <p:val>
                                            <p:strVal val="ppt_y"/>
                                          </p:val>
                                        </p:tav>
                                        <p:tav tm="100000">
                                          <p:val>
                                            <p:strVal val="1+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12" fill="hold" grpId="1"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0-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12" fill="hold" grpId="1"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0-ppt_w/2"/>
                                          </p:val>
                                        </p:tav>
                                      </p:tavLst>
                                    </p:anim>
                                    <p:anim calcmode="lin" valueType="num">
                                      <p:cBhvr additive="base">
                                        <p:cTn id="214" dur="2000"/>
                                        <p:tgtEl>
                                          <p:spTgt spid="17"/>
                                        </p:tgtEl>
                                        <p:attrNameLst>
                                          <p:attrName>ppt_y</p:attrName>
                                        </p:attrNameLst>
                                      </p:cBhvr>
                                      <p:tavLst>
                                        <p:tav tm="0">
                                          <p:val>
                                            <p:strVal val="ppt_y"/>
                                          </p:val>
                                        </p:tav>
                                        <p:tav tm="100000">
                                          <p:val>
                                            <p:strVal val="1+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12" fill="hold" grpId="1"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grpId="1"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12" fill="hold" grpId="1" nodeType="withEffect">
                                  <p:stCondLst>
                                    <p:cond delay="0"/>
                                  </p:stCondLst>
                                  <p:childTnLst>
                                    <p:anim calcmode="lin" valueType="num">
                                      <p:cBhvr additive="base">
                                        <p:cTn id="225" dur="2000"/>
                                        <p:tgtEl>
                                          <p:spTgt spid="29"/>
                                        </p:tgtEl>
                                        <p:attrNameLst>
                                          <p:attrName>ppt_x</p:attrName>
                                        </p:attrNameLst>
                                      </p:cBhvr>
                                      <p:tavLst>
                                        <p:tav tm="0">
                                          <p:val>
                                            <p:strVal val="ppt_x"/>
                                          </p:val>
                                        </p:tav>
                                        <p:tav tm="100000">
                                          <p:val>
                                            <p:strVal val="0-ppt_w/2"/>
                                          </p:val>
                                        </p:tav>
                                      </p:tavLst>
                                    </p:anim>
                                    <p:anim calcmode="lin" valueType="num">
                                      <p:cBhvr additive="base">
                                        <p:cTn id="226" dur="2000"/>
                                        <p:tgtEl>
                                          <p:spTgt spid="29"/>
                                        </p:tgtEl>
                                        <p:attrNameLst>
                                          <p:attrName>ppt_y</p:attrName>
                                        </p:attrNameLst>
                                      </p:cBhvr>
                                      <p:tavLst>
                                        <p:tav tm="0">
                                          <p:val>
                                            <p:strVal val="ppt_y"/>
                                          </p:val>
                                        </p:tav>
                                        <p:tav tm="100000">
                                          <p:val>
                                            <p:strVal val="1+ppt_h/2"/>
                                          </p:val>
                                        </p:tav>
                                      </p:tavLst>
                                    </p:anim>
                                    <p:set>
                                      <p:cBhvr>
                                        <p:cTn id="227" dur="1" fill="hold">
                                          <p:stCondLst>
                                            <p:cond delay="1999"/>
                                          </p:stCondLst>
                                        </p:cTn>
                                        <p:tgtEl>
                                          <p:spTgt spid="29"/>
                                        </p:tgtEl>
                                        <p:attrNameLst>
                                          <p:attrName>style.visibility</p:attrName>
                                        </p:attrNameLst>
                                      </p:cBhvr>
                                      <p:to>
                                        <p:strVal val="hidden"/>
                                      </p:to>
                                    </p:set>
                                  </p:childTnLst>
                                </p:cTn>
                              </p:par>
                              <p:par>
                                <p:cTn id="228" presetID="2" presetClass="exit" presetSubtype="12" fill="hold" grpId="1" nodeType="withEffect">
                                  <p:stCondLst>
                                    <p:cond delay="0"/>
                                  </p:stCondLst>
                                  <p:childTnLst>
                                    <p:anim calcmode="lin" valueType="num">
                                      <p:cBhvr additive="base">
                                        <p:cTn id="229" dur="2000"/>
                                        <p:tgtEl>
                                          <p:spTgt spid="33"/>
                                        </p:tgtEl>
                                        <p:attrNameLst>
                                          <p:attrName>ppt_x</p:attrName>
                                        </p:attrNameLst>
                                      </p:cBhvr>
                                      <p:tavLst>
                                        <p:tav tm="0">
                                          <p:val>
                                            <p:strVal val="ppt_x"/>
                                          </p:val>
                                        </p:tav>
                                        <p:tav tm="100000">
                                          <p:val>
                                            <p:strVal val="0-ppt_w/2"/>
                                          </p:val>
                                        </p:tav>
                                      </p:tavLst>
                                    </p:anim>
                                    <p:anim calcmode="lin" valueType="num">
                                      <p:cBhvr additive="base">
                                        <p:cTn id="230" dur="2000"/>
                                        <p:tgtEl>
                                          <p:spTgt spid="33"/>
                                        </p:tgtEl>
                                        <p:attrNameLst>
                                          <p:attrName>ppt_y</p:attrName>
                                        </p:attrNameLst>
                                      </p:cBhvr>
                                      <p:tavLst>
                                        <p:tav tm="0">
                                          <p:val>
                                            <p:strVal val="ppt_y"/>
                                          </p:val>
                                        </p:tav>
                                        <p:tav tm="100000">
                                          <p:val>
                                            <p:strVal val="1+ppt_h/2"/>
                                          </p:val>
                                        </p:tav>
                                      </p:tavLst>
                                    </p:anim>
                                    <p:set>
                                      <p:cBhvr>
                                        <p:cTn id="231" dur="1" fill="hold">
                                          <p:stCondLst>
                                            <p:cond delay="1999"/>
                                          </p:stCondLst>
                                        </p:cTn>
                                        <p:tgtEl>
                                          <p:spTgt spid="33"/>
                                        </p:tgtEl>
                                        <p:attrNameLst>
                                          <p:attrName>style.visibility</p:attrName>
                                        </p:attrNameLst>
                                      </p:cBhvr>
                                      <p:to>
                                        <p:strVal val="hidden"/>
                                      </p:to>
                                    </p:set>
                                  </p:childTnLst>
                                </p:cTn>
                              </p:par>
                              <p:par>
                                <p:cTn id="232" presetID="2" presetClass="exit" presetSubtype="6" fill="hold" grpId="1" nodeType="with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1+ppt_w/2"/>
                                          </p:val>
                                        </p:tav>
                                      </p:tavLst>
                                    </p:anim>
                                    <p:anim calcmode="lin" valueType="num">
                                      <p:cBhvr additive="base">
                                        <p:cTn id="234" dur="2000"/>
                                        <p:tgtEl>
                                          <p:spTgt spid="4"/>
                                        </p:tgtEl>
                                        <p:attrNameLst>
                                          <p:attrName>ppt_y</p:attrName>
                                        </p:attrNameLst>
                                      </p:cBhvr>
                                      <p:tavLst>
                                        <p:tav tm="0">
                                          <p:val>
                                            <p:strVal val="ppt_y"/>
                                          </p:val>
                                        </p:tav>
                                        <p:tav tm="100000">
                                          <p:val>
                                            <p:strVal val="1+ppt_h/2"/>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6" fill="hold" grpId="1"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1"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1+ppt_h/2"/>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6" fill="hold" grpId="1" nodeType="withEffect">
                                  <p:stCondLst>
                                    <p:cond delay="0"/>
                                  </p:stCondLst>
                                  <p:childTnLst>
                                    <p:anim calcmode="lin" valueType="num">
                                      <p:cBhvr additive="base">
                                        <p:cTn id="245" dur="2000"/>
                                        <p:tgtEl>
                                          <p:spTgt spid="16"/>
                                        </p:tgtEl>
                                        <p:attrNameLst>
                                          <p:attrName>ppt_x</p:attrName>
                                        </p:attrNameLst>
                                      </p:cBhvr>
                                      <p:tavLst>
                                        <p:tav tm="0">
                                          <p:val>
                                            <p:strVal val="ppt_x"/>
                                          </p:val>
                                        </p:tav>
                                        <p:tav tm="100000">
                                          <p:val>
                                            <p:strVal val="1+ppt_w/2"/>
                                          </p:val>
                                        </p:tav>
                                      </p:tavLst>
                                    </p:anim>
                                    <p:anim calcmode="lin" valueType="num">
                                      <p:cBhvr additive="base">
                                        <p:cTn id="246" dur="2000"/>
                                        <p:tgtEl>
                                          <p:spTgt spid="16"/>
                                        </p:tgtEl>
                                        <p:attrNameLst>
                                          <p:attrName>ppt_y</p:attrName>
                                        </p:attrNameLst>
                                      </p:cBhvr>
                                      <p:tavLst>
                                        <p:tav tm="0">
                                          <p:val>
                                            <p:strVal val="ppt_y"/>
                                          </p:val>
                                        </p:tav>
                                        <p:tav tm="100000">
                                          <p:val>
                                            <p:strVal val="1+ppt_h/2"/>
                                          </p:val>
                                        </p:tav>
                                      </p:tavLst>
                                    </p:anim>
                                    <p:set>
                                      <p:cBhvr>
                                        <p:cTn id="247" dur="1" fill="hold">
                                          <p:stCondLst>
                                            <p:cond delay="1999"/>
                                          </p:stCondLst>
                                        </p:cTn>
                                        <p:tgtEl>
                                          <p:spTgt spid="16"/>
                                        </p:tgtEl>
                                        <p:attrNameLst>
                                          <p:attrName>style.visibility</p:attrName>
                                        </p:attrNameLst>
                                      </p:cBhvr>
                                      <p:to>
                                        <p:strVal val="hidden"/>
                                      </p:to>
                                    </p:set>
                                  </p:childTnLst>
                                </p:cTn>
                              </p:par>
                              <p:par>
                                <p:cTn id="248" presetID="2" presetClass="exit" presetSubtype="6" fill="hold" grpId="1"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1+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6" fill="hold" grpId="1"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1+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6" fill="hold" grpId="1" nodeType="withEffect">
                                  <p:stCondLst>
                                    <p:cond delay="0"/>
                                  </p:stCondLst>
                                  <p:childTnLst>
                                    <p:anim calcmode="lin" valueType="num">
                                      <p:cBhvr additive="base">
                                        <p:cTn id="257" dur="2000"/>
                                        <p:tgtEl>
                                          <p:spTgt spid="28"/>
                                        </p:tgtEl>
                                        <p:attrNameLst>
                                          <p:attrName>ppt_x</p:attrName>
                                        </p:attrNameLst>
                                      </p:cBhvr>
                                      <p:tavLst>
                                        <p:tav tm="0">
                                          <p:val>
                                            <p:strVal val="ppt_x"/>
                                          </p:val>
                                        </p:tav>
                                        <p:tav tm="100000">
                                          <p:val>
                                            <p:strVal val="1+ppt_w/2"/>
                                          </p:val>
                                        </p:tav>
                                      </p:tavLst>
                                    </p:anim>
                                    <p:anim calcmode="lin" valueType="num">
                                      <p:cBhvr additive="base">
                                        <p:cTn id="258" dur="2000"/>
                                        <p:tgtEl>
                                          <p:spTgt spid="28"/>
                                        </p:tgtEl>
                                        <p:attrNameLst>
                                          <p:attrName>ppt_y</p:attrName>
                                        </p:attrNameLst>
                                      </p:cBhvr>
                                      <p:tavLst>
                                        <p:tav tm="0">
                                          <p:val>
                                            <p:strVal val="ppt_y"/>
                                          </p:val>
                                        </p:tav>
                                        <p:tav tm="100000">
                                          <p:val>
                                            <p:strVal val="1+ppt_h/2"/>
                                          </p:val>
                                        </p:tav>
                                      </p:tavLst>
                                    </p:anim>
                                    <p:set>
                                      <p:cBhvr>
                                        <p:cTn id="259" dur="1" fill="hold">
                                          <p:stCondLst>
                                            <p:cond delay="1999"/>
                                          </p:stCondLst>
                                        </p:cTn>
                                        <p:tgtEl>
                                          <p:spTgt spid="28"/>
                                        </p:tgtEl>
                                        <p:attrNameLst>
                                          <p:attrName>style.visibility</p:attrName>
                                        </p:attrNameLst>
                                      </p:cBhvr>
                                      <p:to>
                                        <p:strVal val="hidden"/>
                                      </p:to>
                                    </p:set>
                                  </p:childTnLst>
                                </p:cTn>
                              </p:par>
                              <p:par>
                                <p:cTn id="260" presetID="2" presetClass="exit" presetSubtype="6" fill="hold" grpId="1" nodeType="withEffect">
                                  <p:stCondLst>
                                    <p:cond delay="0"/>
                                  </p:stCondLst>
                                  <p:childTnLst>
                                    <p:anim calcmode="lin" valueType="num">
                                      <p:cBhvr additive="base">
                                        <p:cTn id="261" dur="2000"/>
                                        <p:tgtEl>
                                          <p:spTgt spid="32"/>
                                        </p:tgtEl>
                                        <p:attrNameLst>
                                          <p:attrName>ppt_x</p:attrName>
                                        </p:attrNameLst>
                                      </p:cBhvr>
                                      <p:tavLst>
                                        <p:tav tm="0">
                                          <p:val>
                                            <p:strVal val="ppt_x"/>
                                          </p:val>
                                        </p:tav>
                                        <p:tav tm="100000">
                                          <p:val>
                                            <p:strVal val="1+ppt_w/2"/>
                                          </p:val>
                                        </p:tav>
                                      </p:tavLst>
                                    </p:anim>
                                    <p:anim calcmode="lin" valueType="num">
                                      <p:cBhvr additive="base">
                                        <p:cTn id="262" dur="2000"/>
                                        <p:tgtEl>
                                          <p:spTgt spid="32"/>
                                        </p:tgtEl>
                                        <p:attrNameLst>
                                          <p:attrName>ppt_y</p:attrName>
                                        </p:attrNameLst>
                                      </p:cBhvr>
                                      <p:tavLst>
                                        <p:tav tm="0">
                                          <p:val>
                                            <p:strVal val="ppt_y"/>
                                          </p:val>
                                        </p:tav>
                                        <p:tav tm="100000">
                                          <p:val>
                                            <p:strVal val="1+ppt_h/2"/>
                                          </p:val>
                                        </p:tav>
                                      </p:tavLst>
                                    </p:anim>
                                    <p:set>
                                      <p:cBhvr>
                                        <p:cTn id="263" dur="1" fill="hold">
                                          <p:stCondLst>
                                            <p:cond delay="1999"/>
                                          </p:stCondLst>
                                        </p:cTn>
                                        <p:tgtEl>
                                          <p:spTgt spid="32"/>
                                        </p:tgtEl>
                                        <p:attrNameLst>
                                          <p:attrName>style.visibility</p:attrName>
                                        </p:attrNameLst>
                                      </p:cBhvr>
                                      <p:to>
                                        <p:strVal val="hidden"/>
                                      </p:to>
                                    </p:set>
                                  </p:childTnLst>
                                </p:cTn>
                              </p:par>
                              <p:par>
                                <p:cTn id="264" presetID="2" presetClass="exit" presetSubtype="12" fill="hold" grpId="1" nodeType="withEffect">
                                  <p:stCondLst>
                                    <p:cond delay="0"/>
                                  </p:stCondLst>
                                  <p:childTnLst>
                                    <p:anim calcmode="lin" valueType="num">
                                      <p:cBhvr additive="base">
                                        <p:cTn id="265" dur="2000"/>
                                        <p:tgtEl>
                                          <p:spTgt spid="7"/>
                                        </p:tgtEl>
                                        <p:attrNameLst>
                                          <p:attrName>ppt_x</p:attrName>
                                        </p:attrNameLst>
                                      </p:cBhvr>
                                      <p:tavLst>
                                        <p:tav tm="0">
                                          <p:val>
                                            <p:strVal val="ppt_x"/>
                                          </p:val>
                                        </p:tav>
                                        <p:tav tm="100000">
                                          <p:val>
                                            <p:strVal val="0-ppt_w/2"/>
                                          </p:val>
                                        </p:tav>
                                      </p:tavLst>
                                    </p:anim>
                                    <p:anim calcmode="lin" valueType="num">
                                      <p:cBhvr additive="base">
                                        <p:cTn id="266" dur="2000"/>
                                        <p:tgtEl>
                                          <p:spTgt spid="7"/>
                                        </p:tgtEl>
                                        <p:attrNameLst>
                                          <p:attrName>ppt_y</p:attrName>
                                        </p:attrNameLst>
                                      </p:cBhvr>
                                      <p:tavLst>
                                        <p:tav tm="0">
                                          <p:val>
                                            <p:strVal val="ppt_y"/>
                                          </p:val>
                                        </p:tav>
                                        <p:tav tm="100000">
                                          <p:val>
                                            <p:strVal val="1+ppt_h/2"/>
                                          </p:val>
                                        </p:tav>
                                      </p:tavLst>
                                    </p:anim>
                                    <p:set>
                                      <p:cBhvr>
                                        <p:cTn id="267" dur="1" fill="hold">
                                          <p:stCondLst>
                                            <p:cond delay="1999"/>
                                          </p:stCondLst>
                                        </p:cTn>
                                        <p:tgtEl>
                                          <p:spTgt spid="7"/>
                                        </p:tgtEl>
                                        <p:attrNameLst>
                                          <p:attrName>style.visibility</p:attrName>
                                        </p:attrNameLst>
                                      </p:cBhvr>
                                      <p:to>
                                        <p:strVal val="hidden"/>
                                      </p:to>
                                    </p:set>
                                  </p:childTnLst>
                                </p:cTn>
                              </p:par>
                              <p:par>
                                <p:cTn id="268" presetID="2" presetClass="exit" presetSubtype="12" fill="hold" grpId="1" nodeType="withEffect">
                                  <p:stCondLst>
                                    <p:cond delay="0"/>
                                  </p:stCondLst>
                                  <p:childTnLst>
                                    <p:anim calcmode="lin" valueType="num">
                                      <p:cBhvr additive="base">
                                        <p:cTn id="269" dur="2000"/>
                                        <p:tgtEl>
                                          <p:spTgt spid="11"/>
                                        </p:tgtEl>
                                        <p:attrNameLst>
                                          <p:attrName>ppt_x</p:attrName>
                                        </p:attrNameLst>
                                      </p:cBhvr>
                                      <p:tavLst>
                                        <p:tav tm="0">
                                          <p:val>
                                            <p:strVal val="ppt_x"/>
                                          </p:val>
                                        </p:tav>
                                        <p:tav tm="100000">
                                          <p:val>
                                            <p:strVal val="0-ppt_w/2"/>
                                          </p:val>
                                        </p:tav>
                                      </p:tavLst>
                                    </p:anim>
                                    <p:anim calcmode="lin" valueType="num">
                                      <p:cBhvr additive="base">
                                        <p:cTn id="270" dur="2000"/>
                                        <p:tgtEl>
                                          <p:spTgt spid="11"/>
                                        </p:tgtEl>
                                        <p:attrNameLst>
                                          <p:attrName>ppt_y</p:attrName>
                                        </p:attrNameLst>
                                      </p:cBhvr>
                                      <p:tavLst>
                                        <p:tav tm="0">
                                          <p:val>
                                            <p:strVal val="ppt_y"/>
                                          </p:val>
                                        </p:tav>
                                        <p:tav tm="100000">
                                          <p:val>
                                            <p:strVal val="1+ppt_h/2"/>
                                          </p:val>
                                        </p:tav>
                                      </p:tavLst>
                                    </p:anim>
                                    <p:set>
                                      <p:cBhvr>
                                        <p:cTn id="271" dur="1" fill="hold">
                                          <p:stCondLst>
                                            <p:cond delay="1999"/>
                                          </p:stCondLst>
                                        </p:cTn>
                                        <p:tgtEl>
                                          <p:spTgt spid="11"/>
                                        </p:tgtEl>
                                        <p:attrNameLst>
                                          <p:attrName>style.visibility</p:attrName>
                                        </p:attrNameLst>
                                      </p:cBhvr>
                                      <p:to>
                                        <p:strVal val="hidden"/>
                                      </p:to>
                                    </p:set>
                                  </p:childTnLst>
                                </p:cTn>
                              </p:par>
                              <p:par>
                                <p:cTn id="272" presetID="2" presetClass="exit" presetSubtype="12" fill="hold" grpId="1"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0-ppt_w/2"/>
                                          </p:val>
                                        </p:tav>
                                      </p:tavLst>
                                    </p:anim>
                                    <p:anim calcmode="lin" valueType="num">
                                      <p:cBhvr additive="base">
                                        <p:cTn id="274" dur="2000"/>
                                        <p:tgtEl>
                                          <p:spTgt spid="15"/>
                                        </p:tgtEl>
                                        <p:attrNameLst>
                                          <p:attrName>ppt_y</p:attrName>
                                        </p:attrNameLst>
                                      </p:cBhvr>
                                      <p:tavLst>
                                        <p:tav tm="0">
                                          <p:val>
                                            <p:strVal val="ppt_y"/>
                                          </p:val>
                                        </p:tav>
                                        <p:tav tm="100000">
                                          <p:val>
                                            <p:strVal val="1+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12" fill="hold" grpId="1"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1+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2" fill="hold" grpId="1"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0-ppt_w/2"/>
                                          </p:val>
                                        </p:tav>
                                      </p:tavLst>
                                    </p:anim>
                                    <p:anim calcmode="lin" valueType="num">
                                      <p:cBhvr additive="base">
                                        <p:cTn id="282" dur="2000"/>
                                        <p:tgtEl>
                                          <p:spTgt spid="23"/>
                                        </p:tgtEl>
                                        <p:attrNameLst>
                                          <p:attrName>ppt_y</p:attrName>
                                        </p:attrNameLst>
                                      </p:cBhvr>
                                      <p:tavLst>
                                        <p:tav tm="0">
                                          <p:val>
                                            <p:strVal val="ppt_y"/>
                                          </p:val>
                                        </p:tav>
                                        <p:tav tm="100000">
                                          <p:val>
                                            <p:strVal val="1+ppt_h/2"/>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12" fill="hold" grpId="1" nodeType="withEffect">
                                  <p:stCondLst>
                                    <p:cond delay="0"/>
                                  </p:stCondLst>
                                  <p:childTnLst>
                                    <p:anim calcmode="lin" valueType="num">
                                      <p:cBhvr additive="base">
                                        <p:cTn id="285" dur="2000"/>
                                        <p:tgtEl>
                                          <p:spTgt spid="27"/>
                                        </p:tgtEl>
                                        <p:attrNameLst>
                                          <p:attrName>ppt_x</p:attrName>
                                        </p:attrNameLst>
                                      </p:cBhvr>
                                      <p:tavLst>
                                        <p:tav tm="0">
                                          <p:val>
                                            <p:strVal val="ppt_x"/>
                                          </p:val>
                                        </p:tav>
                                        <p:tav tm="100000">
                                          <p:val>
                                            <p:strVal val="0-ppt_w/2"/>
                                          </p:val>
                                        </p:tav>
                                      </p:tavLst>
                                    </p:anim>
                                    <p:anim calcmode="lin" valueType="num">
                                      <p:cBhvr additive="base">
                                        <p:cTn id="286" dur="2000"/>
                                        <p:tgtEl>
                                          <p:spTgt spid="27"/>
                                        </p:tgtEl>
                                        <p:attrNameLst>
                                          <p:attrName>ppt_y</p:attrName>
                                        </p:attrNameLst>
                                      </p:cBhvr>
                                      <p:tavLst>
                                        <p:tav tm="0">
                                          <p:val>
                                            <p:strVal val="ppt_y"/>
                                          </p:val>
                                        </p:tav>
                                        <p:tav tm="100000">
                                          <p:val>
                                            <p:strVal val="1+ppt_h/2"/>
                                          </p:val>
                                        </p:tav>
                                      </p:tavLst>
                                    </p:anim>
                                    <p:set>
                                      <p:cBhvr>
                                        <p:cTn id="287" dur="1" fill="hold">
                                          <p:stCondLst>
                                            <p:cond delay="1999"/>
                                          </p:stCondLst>
                                        </p:cTn>
                                        <p:tgtEl>
                                          <p:spTgt spid="27"/>
                                        </p:tgtEl>
                                        <p:attrNameLst>
                                          <p:attrName>style.visibility</p:attrName>
                                        </p:attrNameLst>
                                      </p:cBhvr>
                                      <p:to>
                                        <p:strVal val="hidden"/>
                                      </p:to>
                                    </p:set>
                                  </p:childTnLst>
                                </p:cTn>
                              </p:par>
                              <p:par>
                                <p:cTn id="288" presetID="2" presetClass="exit" presetSubtype="12" fill="hold" grpId="1" nodeType="withEffect">
                                  <p:stCondLst>
                                    <p:cond delay="0"/>
                                  </p:stCondLst>
                                  <p:childTnLst>
                                    <p:anim calcmode="lin" valueType="num">
                                      <p:cBhvr additive="base">
                                        <p:cTn id="289" dur="2000"/>
                                        <p:tgtEl>
                                          <p:spTgt spid="31"/>
                                        </p:tgtEl>
                                        <p:attrNameLst>
                                          <p:attrName>ppt_x</p:attrName>
                                        </p:attrNameLst>
                                      </p:cBhvr>
                                      <p:tavLst>
                                        <p:tav tm="0">
                                          <p:val>
                                            <p:strVal val="ppt_x"/>
                                          </p:val>
                                        </p:tav>
                                        <p:tav tm="100000">
                                          <p:val>
                                            <p:strVal val="0-ppt_w/2"/>
                                          </p:val>
                                        </p:tav>
                                      </p:tavLst>
                                    </p:anim>
                                    <p:anim calcmode="lin" valueType="num">
                                      <p:cBhvr additive="base">
                                        <p:cTn id="290" dur="2000"/>
                                        <p:tgtEl>
                                          <p:spTgt spid="31"/>
                                        </p:tgtEl>
                                        <p:attrNameLst>
                                          <p:attrName>ppt_y</p:attrName>
                                        </p:attrNameLst>
                                      </p:cBhvr>
                                      <p:tavLst>
                                        <p:tav tm="0">
                                          <p:val>
                                            <p:strVal val="ppt_y"/>
                                          </p:val>
                                        </p:tav>
                                        <p:tav tm="100000">
                                          <p:val>
                                            <p:strVal val="1+ppt_h/2"/>
                                          </p:val>
                                        </p:tav>
                                      </p:tavLst>
                                    </p:anim>
                                    <p:set>
                                      <p:cBhvr>
                                        <p:cTn id="291" dur="1" fill="hold">
                                          <p:stCondLst>
                                            <p:cond delay="1999"/>
                                          </p:stCondLst>
                                        </p:cTn>
                                        <p:tgtEl>
                                          <p:spTgt spid="31"/>
                                        </p:tgtEl>
                                        <p:attrNameLst>
                                          <p:attrName>style.visibility</p:attrName>
                                        </p:attrNameLst>
                                      </p:cBhvr>
                                      <p:to>
                                        <p:strVal val="hidden"/>
                                      </p:to>
                                    </p:set>
                                  </p:childTnLst>
                                </p:cTn>
                              </p:par>
                              <p:par>
                                <p:cTn id="292" presetID="2" presetClass="exit" presetSubtype="12" fill="hold" grpId="1"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0-ppt_w/2"/>
                                          </p:val>
                                        </p:tav>
                                      </p:tavLst>
                                    </p:anim>
                                    <p:anim calcmode="lin" valueType="num">
                                      <p:cBhvr additive="base">
                                        <p:cTn id="294" dur="2000"/>
                                        <p:tgtEl>
                                          <p:spTgt spid="35"/>
                                        </p:tgtEl>
                                        <p:attrNameLst>
                                          <p:attrName>ppt_y</p:attrName>
                                        </p:attrNameLst>
                                      </p:cBhvr>
                                      <p:tavLst>
                                        <p:tav tm="0">
                                          <p:val>
                                            <p:strVal val="ppt_y"/>
                                          </p:val>
                                        </p:tav>
                                        <p:tav tm="100000">
                                          <p:val>
                                            <p:strVal val="1+ppt_h/2"/>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6" fill="hold" grpId="1"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1+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6" fill="hold" grpId="1" nodeType="withEffect">
                                  <p:stCondLst>
                                    <p:cond delay="0"/>
                                  </p:stCondLst>
                                  <p:childTnLst>
                                    <p:anim calcmode="lin" valueType="num">
                                      <p:cBhvr additive="base">
                                        <p:cTn id="301" dur="2000"/>
                                        <p:tgtEl>
                                          <p:spTgt spid="10"/>
                                        </p:tgtEl>
                                        <p:attrNameLst>
                                          <p:attrName>ppt_x</p:attrName>
                                        </p:attrNameLst>
                                      </p:cBhvr>
                                      <p:tavLst>
                                        <p:tav tm="0">
                                          <p:val>
                                            <p:strVal val="ppt_x"/>
                                          </p:val>
                                        </p:tav>
                                        <p:tav tm="100000">
                                          <p:val>
                                            <p:strVal val="1+ppt_w/2"/>
                                          </p:val>
                                        </p:tav>
                                      </p:tavLst>
                                    </p:anim>
                                    <p:anim calcmode="lin" valueType="num">
                                      <p:cBhvr additive="base">
                                        <p:cTn id="302" dur="2000"/>
                                        <p:tgtEl>
                                          <p:spTgt spid="10"/>
                                        </p:tgtEl>
                                        <p:attrNameLst>
                                          <p:attrName>ppt_y</p:attrName>
                                        </p:attrNameLst>
                                      </p:cBhvr>
                                      <p:tavLst>
                                        <p:tav tm="0">
                                          <p:val>
                                            <p:strVal val="ppt_y"/>
                                          </p:val>
                                        </p:tav>
                                        <p:tav tm="100000">
                                          <p:val>
                                            <p:strVal val="1+ppt_h/2"/>
                                          </p:val>
                                        </p:tav>
                                      </p:tavLst>
                                    </p:anim>
                                    <p:set>
                                      <p:cBhvr>
                                        <p:cTn id="303" dur="1" fill="hold">
                                          <p:stCondLst>
                                            <p:cond delay="1999"/>
                                          </p:stCondLst>
                                        </p:cTn>
                                        <p:tgtEl>
                                          <p:spTgt spid="10"/>
                                        </p:tgtEl>
                                        <p:attrNameLst>
                                          <p:attrName>style.visibility</p:attrName>
                                        </p:attrNameLst>
                                      </p:cBhvr>
                                      <p:to>
                                        <p:strVal val="hidden"/>
                                      </p:to>
                                    </p:set>
                                  </p:childTnLst>
                                </p:cTn>
                              </p:par>
                              <p:par>
                                <p:cTn id="304" presetID="2" presetClass="exit" presetSubtype="6" fill="hold" grpId="1" nodeType="withEffect">
                                  <p:stCondLst>
                                    <p:cond delay="0"/>
                                  </p:stCondLst>
                                  <p:childTnLst>
                                    <p:anim calcmode="lin" valueType="num">
                                      <p:cBhvr additive="base">
                                        <p:cTn id="305" dur="2000"/>
                                        <p:tgtEl>
                                          <p:spTgt spid="14"/>
                                        </p:tgtEl>
                                        <p:attrNameLst>
                                          <p:attrName>ppt_x</p:attrName>
                                        </p:attrNameLst>
                                      </p:cBhvr>
                                      <p:tavLst>
                                        <p:tav tm="0">
                                          <p:val>
                                            <p:strVal val="ppt_x"/>
                                          </p:val>
                                        </p:tav>
                                        <p:tav tm="100000">
                                          <p:val>
                                            <p:strVal val="1+ppt_w/2"/>
                                          </p:val>
                                        </p:tav>
                                      </p:tavLst>
                                    </p:anim>
                                    <p:anim calcmode="lin" valueType="num">
                                      <p:cBhvr additive="base">
                                        <p:cTn id="306" dur="2000"/>
                                        <p:tgtEl>
                                          <p:spTgt spid="14"/>
                                        </p:tgtEl>
                                        <p:attrNameLst>
                                          <p:attrName>ppt_y</p:attrName>
                                        </p:attrNameLst>
                                      </p:cBhvr>
                                      <p:tavLst>
                                        <p:tav tm="0">
                                          <p:val>
                                            <p:strVal val="ppt_y"/>
                                          </p:val>
                                        </p:tav>
                                        <p:tav tm="100000">
                                          <p:val>
                                            <p:strVal val="1+ppt_h/2"/>
                                          </p:val>
                                        </p:tav>
                                      </p:tavLst>
                                    </p:anim>
                                    <p:set>
                                      <p:cBhvr>
                                        <p:cTn id="307" dur="1" fill="hold">
                                          <p:stCondLst>
                                            <p:cond delay="1999"/>
                                          </p:stCondLst>
                                        </p:cTn>
                                        <p:tgtEl>
                                          <p:spTgt spid="14"/>
                                        </p:tgtEl>
                                        <p:attrNameLst>
                                          <p:attrName>style.visibility</p:attrName>
                                        </p:attrNameLst>
                                      </p:cBhvr>
                                      <p:to>
                                        <p:strVal val="hidden"/>
                                      </p:to>
                                    </p:set>
                                  </p:childTnLst>
                                </p:cTn>
                              </p:par>
                              <p:par>
                                <p:cTn id="308" presetID="2" presetClass="exit" presetSubtype="6" fill="hold" grpId="1" nodeType="withEffect">
                                  <p:stCondLst>
                                    <p:cond delay="0"/>
                                  </p:stCondLst>
                                  <p:childTnLst>
                                    <p:anim calcmode="lin" valueType="num">
                                      <p:cBhvr additive="base">
                                        <p:cTn id="309" dur="2000"/>
                                        <p:tgtEl>
                                          <p:spTgt spid="18"/>
                                        </p:tgtEl>
                                        <p:attrNameLst>
                                          <p:attrName>ppt_x</p:attrName>
                                        </p:attrNameLst>
                                      </p:cBhvr>
                                      <p:tavLst>
                                        <p:tav tm="0">
                                          <p:val>
                                            <p:strVal val="ppt_x"/>
                                          </p:val>
                                        </p:tav>
                                        <p:tav tm="100000">
                                          <p:val>
                                            <p:strVal val="1+ppt_w/2"/>
                                          </p:val>
                                        </p:tav>
                                      </p:tavLst>
                                    </p:anim>
                                    <p:anim calcmode="lin" valueType="num">
                                      <p:cBhvr additive="base">
                                        <p:cTn id="310" dur="2000"/>
                                        <p:tgtEl>
                                          <p:spTgt spid="18"/>
                                        </p:tgtEl>
                                        <p:attrNameLst>
                                          <p:attrName>ppt_y</p:attrName>
                                        </p:attrNameLst>
                                      </p:cBhvr>
                                      <p:tavLst>
                                        <p:tav tm="0">
                                          <p:val>
                                            <p:strVal val="ppt_y"/>
                                          </p:val>
                                        </p:tav>
                                        <p:tav tm="100000">
                                          <p:val>
                                            <p:strVal val="1+ppt_h/2"/>
                                          </p:val>
                                        </p:tav>
                                      </p:tavLst>
                                    </p:anim>
                                    <p:set>
                                      <p:cBhvr>
                                        <p:cTn id="311" dur="1" fill="hold">
                                          <p:stCondLst>
                                            <p:cond delay="1999"/>
                                          </p:stCondLst>
                                        </p:cTn>
                                        <p:tgtEl>
                                          <p:spTgt spid="18"/>
                                        </p:tgtEl>
                                        <p:attrNameLst>
                                          <p:attrName>style.visibility</p:attrName>
                                        </p:attrNameLst>
                                      </p:cBhvr>
                                      <p:to>
                                        <p:strVal val="hidden"/>
                                      </p:to>
                                    </p:set>
                                  </p:childTnLst>
                                </p:cTn>
                              </p:par>
                              <p:par>
                                <p:cTn id="312" presetID="2" presetClass="exit" presetSubtype="6" fill="hold" grpId="1" nodeType="withEffect">
                                  <p:stCondLst>
                                    <p:cond delay="0"/>
                                  </p:stCondLst>
                                  <p:childTnLst>
                                    <p:anim calcmode="lin" valueType="num">
                                      <p:cBhvr additive="base">
                                        <p:cTn id="313" dur="2000"/>
                                        <p:tgtEl>
                                          <p:spTgt spid="22"/>
                                        </p:tgtEl>
                                        <p:attrNameLst>
                                          <p:attrName>ppt_x</p:attrName>
                                        </p:attrNameLst>
                                      </p:cBhvr>
                                      <p:tavLst>
                                        <p:tav tm="0">
                                          <p:val>
                                            <p:strVal val="ppt_x"/>
                                          </p:val>
                                        </p:tav>
                                        <p:tav tm="100000">
                                          <p:val>
                                            <p:strVal val="1+ppt_w/2"/>
                                          </p:val>
                                        </p:tav>
                                      </p:tavLst>
                                    </p:anim>
                                    <p:anim calcmode="lin" valueType="num">
                                      <p:cBhvr additive="base">
                                        <p:cTn id="314" dur="2000"/>
                                        <p:tgtEl>
                                          <p:spTgt spid="22"/>
                                        </p:tgtEl>
                                        <p:attrNameLst>
                                          <p:attrName>ppt_y</p:attrName>
                                        </p:attrNameLst>
                                      </p:cBhvr>
                                      <p:tavLst>
                                        <p:tav tm="0">
                                          <p:val>
                                            <p:strVal val="ppt_y"/>
                                          </p:val>
                                        </p:tav>
                                        <p:tav tm="100000">
                                          <p:val>
                                            <p:strVal val="1+ppt_h/2"/>
                                          </p:val>
                                        </p:tav>
                                      </p:tavLst>
                                    </p:anim>
                                    <p:set>
                                      <p:cBhvr>
                                        <p:cTn id="315" dur="1" fill="hold">
                                          <p:stCondLst>
                                            <p:cond delay="1999"/>
                                          </p:stCondLst>
                                        </p:cTn>
                                        <p:tgtEl>
                                          <p:spTgt spid="22"/>
                                        </p:tgtEl>
                                        <p:attrNameLst>
                                          <p:attrName>style.visibility</p:attrName>
                                        </p:attrNameLst>
                                      </p:cBhvr>
                                      <p:to>
                                        <p:strVal val="hidden"/>
                                      </p:to>
                                    </p:set>
                                  </p:childTnLst>
                                </p:cTn>
                              </p:par>
                              <p:par>
                                <p:cTn id="316" presetID="2" presetClass="exit" presetSubtype="6" fill="hold" grpId="1"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1+ppt_w/2"/>
                                          </p:val>
                                        </p:tav>
                                      </p:tavLst>
                                    </p:anim>
                                    <p:anim calcmode="lin" valueType="num">
                                      <p:cBhvr additive="base">
                                        <p:cTn id="318" dur="2000"/>
                                        <p:tgtEl>
                                          <p:spTgt spid="26"/>
                                        </p:tgtEl>
                                        <p:attrNameLst>
                                          <p:attrName>ppt_y</p:attrName>
                                        </p:attrNameLst>
                                      </p:cBhvr>
                                      <p:tavLst>
                                        <p:tav tm="0">
                                          <p:val>
                                            <p:strVal val="ppt_y"/>
                                          </p:val>
                                        </p:tav>
                                        <p:tav tm="100000">
                                          <p:val>
                                            <p:strVal val="1+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6" fill="hold" grpId="1"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1+ppt_w/2"/>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6" fill="hold" grpId="1"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1+ppt_w/2"/>
                                          </p:val>
                                        </p:tav>
                                      </p:tavLst>
                                    </p:anim>
                                    <p:anim calcmode="lin" valueType="num">
                                      <p:cBhvr additive="base">
                                        <p:cTn id="326" dur="2000"/>
                                        <p:tgtEl>
                                          <p:spTgt spid="34"/>
                                        </p:tgtEl>
                                        <p:attrNameLst>
                                          <p:attrName>ppt_y</p:attrName>
                                        </p:attrNameLst>
                                      </p:cBhvr>
                                      <p:tavLst>
                                        <p:tav tm="0">
                                          <p:val>
                                            <p:strVal val="ppt_y"/>
                                          </p:val>
                                        </p:tav>
                                        <p:tav tm="100000">
                                          <p:val>
                                            <p:strVal val="1+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17" presetClass="entr" presetSubtype="1"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ppt_x</p:attrName>
                                        </p:attrNameLst>
                                      </p:cBhvr>
                                      <p:tavLst>
                                        <p:tav tm="0">
                                          <p:val>
                                            <p:strVal val="#ppt_x"/>
                                          </p:val>
                                        </p:tav>
                                        <p:tav tm="100000">
                                          <p:val>
                                            <p:strVal val="#ppt_x"/>
                                          </p:val>
                                        </p:tav>
                                      </p:tavLst>
                                    </p:anim>
                                    <p:anim calcmode="lin" valueType="num">
                                      <p:cBhvr>
                                        <p:cTn id="331" dur="2000" fill="hold"/>
                                        <p:tgtEl>
                                          <p:spTgt spid="2"/>
                                        </p:tgtEl>
                                        <p:attrNameLst>
                                          <p:attrName>ppt_y</p:attrName>
                                        </p:attrNameLst>
                                      </p:cBhvr>
                                      <p:tavLst>
                                        <p:tav tm="0">
                                          <p:val>
                                            <p:strVal val="#ppt_y-#ppt_h/2"/>
                                          </p:val>
                                        </p:tav>
                                        <p:tav tm="100000">
                                          <p:val>
                                            <p:strVal val="#ppt_y"/>
                                          </p:val>
                                        </p:tav>
                                      </p:tavLst>
                                    </p:anim>
                                    <p:anim calcmode="lin" valueType="num">
                                      <p:cBhvr>
                                        <p:cTn id="332" dur="2000" fill="hold"/>
                                        <p:tgtEl>
                                          <p:spTgt spid="2"/>
                                        </p:tgtEl>
                                        <p:attrNameLst>
                                          <p:attrName>ppt_w</p:attrName>
                                        </p:attrNameLst>
                                      </p:cBhvr>
                                      <p:tavLst>
                                        <p:tav tm="0">
                                          <p:val>
                                            <p:strVal val="#ppt_w"/>
                                          </p:val>
                                        </p:tav>
                                        <p:tav tm="100000">
                                          <p:val>
                                            <p:strVal val="#ppt_w"/>
                                          </p:val>
                                        </p:tav>
                                      </p:tavLst>
                                    </p:anim>
                                    <p:anim calcmode="lin" valueType="num">
                                      <p:cBhvr>
                                        <p:cTn id="3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stock-photo-2812443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4272252">
            <a:off x="3132082" y="19525"/>
            <a:ext cx="1388678" cy="2428505"/>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8228893">
            <a:off x="4501361" y="68897"/>
            <a:ext cx="1388678" cy="2290871"/>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4272252">
            <a:off x="3203520" y="805321"/>
            <a:ext cx="1388678" cy="2428505"/>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501361" y="926131"/>
            <a:ext cx="1388678" cy="2290871"/>
          </a:xfrm>
          <a:prstGeom prst="moon">
            <a:avLst>
              <a:gd name="adj" fmla="val 32818"/>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274958" y="2376956"/>
            <a:ext cx="1388678" cy="2428505"/>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572800" y="1711949"/>
            <a:ext cx="1388678" cy="2290871"/>
          </a:xfrm>
          <a:prstGeom prst="moon">
            <a:avLst>
              <a:gd name="adj" fmla="val 32818"/>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355918" y="1672101"/>
            <a:ext cx="1388678" cy="2428505"/>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572799" y="2426328"/>
            <a:ext cx="1388678" cy="2290871"/>
          </a:xfrm>
          <a:prstGeom prst="moon">
            <a:avLst>
              <a:gd name="adj" fmla="val 32818"/>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274957" y="3162774"/>
            <a:ext cx="1388678" cy="2428505"/>
          </a:xfrm>
          <a:prstGeom prst="moon">
            <a:avLst>
              <a:gd name="adj" fmla="val 31314"/>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501362" y="3355021"/>
            <a:ext cx="1388678" cy="2290871"/>
          </a:xfrm>
          <a:prstGeom prst="moon">
            <a:avLst>
              <a:gd name="adj" fmla="val 32818"/>
            </a:avLst>
          </a:prstGeom>
          <a:gradFill flip="none" rotWithShape="1">
            <a:gsLst>
              <a:gs pos="76000">
                <a:srgbClr val="FF3300"/>
              </a:gs>
              <a:gs pos="50000">
                <a:srgbClr val="FFC000">
                  <a:shade val="67500"/>
                  <a:satMod val="115000"/>
                </a:srgbClr>
              </a:gs>
              <a:gs pos="100000">
                <a:srgbClr val="FFC000">
                  <a:shade val="100000"/>
                  <a:satMod val="115000"/>
                </a:srgbClr>
              </a:gs>
            </a:gsLst>
            <a:path path="circle">
              <a:fillToRect l="50000" t="50000" r="50000" b="50000"/>
            </a:path>
            <a:tileRect/>
          </a:gradFill>
          <a:ln w="3175">
            <a:solidFill>
              <a:srgbClr val="FFC000"/>
            </a:solidFill>
            <a:prstDash val="sysDot"/>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descr="Rendered Image"/>
          <p:cNvPicPr>
            <a:picLocks noChangeAspect="1" noChangeArrowheads="1"/>
          </p:cNvPicPr>
          <p:nvPr/>
        </p:nvPicPr>
        <p:blipFill>
          <a:blip r:embed="rId3"/>
          <a:srcRect/>
          <a:stretch>
            <a:fillRect/>
          </a:stretch>
        </p:blipFill>
        <p:spPr bwMode="auto">
          <a:xfrm rot="20380861">
            <a:off x="6590500" y="3518162"/>
            <a:ext cx="1476375" cy="781051"/>
          </a:xfrm>
          <a:prstGeom prst="rect">
            <a:avLst/>
          </a:prstGeom>
          <a:noFill/>
        </p:spPr>
      </p:pic>
      <p:sp>
        <p:nvSpPr>
          <p:cNvPr id="14" name="13 Rectángulo"/>
          <p:cNvSpPr/>
          <p:nvPr/>
        </p:nvSpPr>
        <p:spPr>
          <a:xfrm>
            <a:off x="-285784" y="-214332"/>
            <a:ext cx="9715568" cy="6643734"/>
          </a:xfrm>
          <a:prstGeom prst="rect">
            <a:avLst/>
          </a:prstGeom>
          <a:gradFill flip="none" rotWithShape="1">
            <a:gsLst>
              <a:gs pos="9000">
                <a:schemeClr val="bg1"/>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2"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2"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2"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2"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2"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2"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2"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2"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2"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2"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grpId="1"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1"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1"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par>
                          <p:cTn id="132" fill="hold">
                            <p:stCondLst>
                              <p:cond delay="4000"/>
                            </p:stCondLst>
                            <p:childTnLst>
                              <p:par>
                                <p:cTn id="133" presetID="52" presetClass="entr" presetSubtype="0" fill="hold" nodeType="afterEffect">
                                  <p:stCondLst>
                                    <p:cond delay="0"/>
                                  </p:stCondLst>
                                  <p:childTnLst>
                                    <p:set>
                                      <p:cBhvr>
                                        <p:cTn id="134" dur="1" fill="hold">
                                          <p:stCondLst>
                                            <p:cond delay="0"/>
                                          </p:stCondLst>
                                        </p:cTn>
                                        <p:tgtEl>
                                          <p:spTgt spid="3074"/>
                                        </p:tgtEl>
                                        <p:attrNameLst>
                                          <p:attrName>style.visibility</p:attrName>
                                        </p:attrNameLst>
                                      </p:cBhvr>
                                      <p:to>
                                        <p:strVal val="visible"/>
                                      </p:to>
                                    </p:set>
                                    <p:animScale>
                                      <p:cBhvr>
                                        <p:cTn id="135" dur="2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6" dur="2000" decel="50000" fill="hold">
                                          <p:stCondLst>
                                            <p:cond delay="0"/>
                                          </p:stCondLst>
                                        </p:cTn>
                                        <p:tgtEl>
                                          <p:spTgt spid="3074"/>
                                        </p:tgtEl>
                                        <p:attrNameLst>
                                          <p:attrName>ppt_x</p:attrName>
                                          <p:attrName>ppt_y</p:attrName>
                                        </p:attrNameLst>
                                      </p:cBhvr>
                                    </p:animMotion>
                                    <p:animEffect transition="in" filter="fade">
                                      <p:cBhvr>
                                        <p:cTn id="13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411</Words>
  <Application>Microsoft Office PowerPoint</Application>
  <PresentationFormat>Presentación en pantalla (16:9)</PresentationFormat>
  <Paragraphs>17</Paragraphs>
  <Slides>54</Slides>
  <Notes>1</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487</cp:revision>
  <dcterms:created xsi:type="dcterms:W3CDTF">2018-11-06T17:26:55Z</dcterms:created>
  <dcterms:modified xsi:type="dcterms:W3CDTF">2018-11-13T17:01:52Z</dcterms:modified>
</cp:coreProperties>
</file>