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0" r:id="rId4"/>
    <p:sldId id="294" r:id="rId5"/>
    <p:sldId id="293" r:id="rId6"/>
    <p:sldId id="292" r:id="rId7"/>
    <p:sldId id="291" r:id="rId8"/>
    <p:sldId id="290" r:id="rId9"/>
    <p:sldId id="289" r:id="rId10"/>
    <p:sldId id="288" r:id="rId11"/>
    <p:sldId id="287" r:id="rId12"/>
    <p:sldId id="286" r:id="rId13"/>
    <p:sldId id="285" r:id="rId14"/>
    <p:sldId id="284" r:id="rId15"/>
    <p:sldId id="283" r:id="rId16"/>
    <p:sldId id="282" r:id="rId17"/>
    <p:sldId id="281" r:id="rId18"/>
    <p:sldId id="279" r:id="rId19"/>
    <p:sldId id="278" r:id="rId20"/>
    <p:sldId id="277" r:id="rId21"/>
    <p:sldId id="276" r:id="rId22"/>
    <p:sldId id="275" r:id="rId23"/>
    <p:sldId id="274" r:id="rId24"/>
    <p:sldId id="273" r:id="rId25"/>
    <p:sldId id="272" r:id="rId26"/>
    <p:sldId id="271" r:id="rId27"/>
    <p:sldId id="270" r:id="rId28"/>
    <p:sldId id="269" r:id="rId29"/>
    <p:sldId id="268" r:id="rId30"/>
    <p:sldId id="267" r:id="rId31"/>
    <p:sldId id="266" r:id="rId32"/>
    <p:sldId id="265" r:id="rId33"/>
    <p:sldId id="264" r:id="rId34"/>
    <p:sldId id="263" r:id="rId35"/>
    <p:sldId id="262" r:id="rId36"/>
    <p:sldId id="261" r:id="rId37"/>
    <p:sldId id="260" r:id="rId38"/>
    <p:sldId id="259" r:id="rId39"/>
    <p:sldId id="258" r:id="rId40"/>
    <p:sldId id="295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XK6jJrxXzMJc3OzHWGi0w==" hashData="EgFmwvLkJSWcO9eho6YPBxT/Ip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83" autoAdjust="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276E-0064-471E-93AD-918DF0EE10D2}" type="datetimeFigureOut">
              <a:rPr lang="es-ES" smtClean="0"/>
              <a:pPr/>
              <a:t>22/03/2014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AB86-477C-4170-985B-E586E0055A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276E-0064-471E-93AD-918DF0EE10D2}" type="datetimeFigureOut">
              <a:rPr lang="es-ES" smtClean="0"/>
              <a:pPr/>
              <a:t>22/03/2014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AB86-477C-4170-985B-E586E0055A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276E-0064-471E-93AD-918DF0EE10D2}" type="datetimeFigureOut">
              <a:rPr lang="es-ES" smtClean="0"/>
              <a:pPr/>
              <a:t>22/03/2014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AB86-477C-4170-985B-E586E0055A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276E-0064-471E-93AD-918DF0EE10D2}" type="datetimeFigureOut">
              <a:rPr lang="es-ES" smtClean="0"/>
              <a:pPr/>
              <a:t>22/03/2014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AB86-477C-4170-985B-E586E0055A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276E-0064-471E-93AD-918DF0EE10D2}" type="datetimeFigureOut">
              <a:rPr lang="es-ES" smtClean="0"/>
              <a:pPr/>
              <a:t>22/03/2014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AB86-477C-4170-985B-E586E0055A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276E-0064-471E-93AD-918DF0EE10D2}" type="datetimeFigureOut">
              <a:rPr lang="es-ES" smtClean="0"/>
              <a:pPr/>
              <a:t>22/03/2014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AB86-477C-4170-985B-E586E0055A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276E-0064-471E-93AD-918DF0EE10D2}" type="datetimeFigureOut">
              <a:rPr lang="es-ES" smtClean="0"/>
              <a:pPr/>
              <a:t>22/03/2014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AB86-477C-4170-985B-E586E0055A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276E-0064-471E-93AD-918DF0EE10D2}" type="datetimeFigureOut">
              <a:rPr lang="es-ES" smtClean="0"/>
              <a:pPr/>
              <a:t>22/03/2014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AB86-477C-4170-985B-E586E0055A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276E-0064-471E-93AD-918DF0EE10D2}" type="datetimeFigureOut">
              <a:rPr lang="es-ES" smtClean="0"/>
              <a:pPr/>
              <a:t>22/03/2014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AB86-477C-4170-985B-E586E0055A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276E-0064-471E-93AD-918DF0EE10D2}" type="datetimeFigureOut">
              <a:rPr lang="es-ES" smtClean="0"/>
              <a:pPr/>
              <a:t>22/03/2014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AB86-477C-4170-985B-E586E0055A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D276E-0064-471E-93AD-918DF0EE10D2}" type="datetimeFigureOut">
              <a:rPr lang="es-ES" smtClean="0"/>
              <a:pPr/>
              <a:t>22/03/2014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7AB86-477C-4170-985B-E586E0055A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CEC2E7-B394-43D3-A9F2-C5A9D2CCCE1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7D276E-0064-471E-93AD-918DF0EE10D2}" type="datetimeFigureOut">
              <a:rPr lang="es-ES" smtClean="0"/>
              <a:pPr/>
              <a:t>22/03/2014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7AB86-477C-4170-985B-E586E0055A0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2ADCD02-4C10-4D44-8FA1-BACB192C28A3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4.png"/><Relationship Id="rId7" Type="http://schemas.openxmlformats.org/officeDocument/2006/relationships/image" Target="../media/image5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8fe8d_85227c35_X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81000"/>
            <a:ext cx="8496944" cy="6216352"/>
          </a:xfrm>
          <a:prstGeom prst="rect">
            <a:avLst/>
          </a:prstGeom>
        </p:spPr>
      </p:pic>
      <p:pic>
        <p:nvPicPr>
          <p:cNvPr id="4098" name="Picture 2" descr="C:\Users\Usuario\Desktop\descargas\zzzzzzzzMARCOS\IGUALES\wczqm86d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4102" name="Picture 6" descr="http://es.bloggif.com/tmp/70737a623826d7216d1ccaccfab50813/text.gif?139544717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1844824"/>
            <a:ext cx="6943725" cy="638175"/>
          </a:xfrm>
          <a:prstGeom prst="rect">
            <a:avLst/>
          </a:prstGeom>
          <a:noFill/>
        </p:spPr>
      </p:pic>
      <p:pic>
        <p:nvPicPr>
          <p:cNvPr id="4104" name="Picture 8" descr="http://es.bloggif.com/tmp/70737a623826d7216d1ccaccfab50813/text.gif?139544723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4581128"/>
            <a:ext cx="3924300" cy="638175"/>
          </a:xfrm>
          <a:prstGeom prst="rect">
            <a:avLst/>
          </a:prstGeom>
          <a:noFill/>
        </p:spPr>
      </p:pic>
      <p:pic>
        <p:nvPicPr>
          <p:cNvPr id="4106" name="Picture 10" descr="http://es.bloggif.com/tmp/70737a623826d7216d1ccaccfab50813/text.gif?1395447296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836712"/>
            <a:ext cx="3962400" cy="466726"/>
          </a:xfrm>
          <a:prstGeom prst="rect">
            <a:avLst/>
          </a:prstGeom>
          <a:noFill/>
        </p:spPr>
      </p:pic>
      <p:pic>
        <p:nvPicPr>
          <p:cNvPr id="4108" name="Picture 12" descr="http://es.bloggif.com/tmp/70737a623826d7216d1ccaccfab50813/text.gif?1395447326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11960" y="5589240"/>
            <a:ext cx="2809875" cy="438151"/>
          </a:xfrm>
          <a:prstGeom prst="rect">
            <a:avLst/>
          </a:prstGeom>
          <a:noFill/>
        </p:spPr>
      </p:pic>
      <p:pic>
        <p:nvPicPr>
          <p:cNvPr id="4109" name="Picture 13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3728" y="5445224"/>
            <a:ext cx="688206" cy="72613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amond/>
    <p:sndAc>
      <p:stSnd>
        <p:snd r:embed="rId2" name="04 esclavo y am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7d_453782cc_X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332656"/>
            <a:ext cx="8492443" cy="6192688"/>
          </a:xfrm>
          <a:prstGeom prst="rect">
            <a:avLst/>
          </a:prstGeom>
        </p:spPr>
      </p:pic>
      <p:pic>
        <p:nvPicPr>
          <p:cNvPr id="6146" name="Picture 2" descr="C:\Users\Usuario\Desktop\descargas\zzzzzzzzMARCOS\IGUALES\cvox500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7e_688b847f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52928" cy="6192688"/>
          </a:xfrm>
          <a:prstGeom prst="rect">
            <a:avLst/>
          </a:prstGeom>
        </p:spPr>
      </p:pic>
      <p:pic>
        <p:nvPicPr>
          <p:cNvPr id="1026" name="Picture 2" descr="C:\Users\Usuario\Desktop\descargas\zzzzzzzzMARCOS\IGUALES\225jyzkp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8001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7f_538e9237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332656"/>
            <a:ext cx="8496945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wczqm86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8a_8b58bddd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332656"/>
            <a:ext cx="8568953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wczqm86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8b_79dc4e54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97840"/>
            <a:ext cx="8568952" cy="6062320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cvox500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8c_d474401e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85227"/>
            <a:ext cx="8568952" cy="6087545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wczqm86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8e_8f36f6ae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wczqm86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8f_7912eb88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78642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0ved60gz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9a_b7d0d5d1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2050" name="Picture 2" descr="C:\Users\Usuario\Desktop\descargas\zzzzzzzzMARCOS\IGUALES\cvox500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80_839b3b2e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89443"/>
            <a:ext cx="8496944" cy="6079114"/>
          </a:xfrm>
          <a:prstGeom prst="rect">
            <a:avLst/>
          </a:prstGeom>
        </p:spPr>
      </p:pic>
      <p:pic>
        <p:nvPicPr>
          <p:cNvPr id="3074" name="Picture 2" descr="C:\Users\Usuario\Desktop\descargas\zzzzzzzzMARCOS\IGUALES\iulf02wa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81_3773740e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wczqm86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82_a1df4bd6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332656"/>
            <a:ext cx="8436637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wczqm86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83_9bab006c_X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404664"/>
            <a:ext cx="8436635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wczqm86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84_e486c22c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332656"/>
            <a:ext cx="8448339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wczqm86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85_f38182af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332656"/>
            <a:ext cx="8340027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cvox500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86_fb31db2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00" y="381000"/>
            <a:ext cx="90932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wczqm86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87_159adeb1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352928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wczqm86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88_7af350b1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424936" cy="5976664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225jyzkp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8001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89_19577106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225jyzkp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8001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90_d0f54f1a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5" y="404664"/>
            <a:ext cx="8401533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wczqm86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91_7d1cc7e9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32948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wczqm86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92_2f66b2bc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5122" name="Picture 2" descr="C:\Users\Usuario\Desktop\descargas\zzzzzzzzMARCOS\IGUALES\0ved60gz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94_16ef4062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cvox500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95_28fbdbc1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cvox500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96_8b31a490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cvox500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97_7d386598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47950" cy="6120680"/>
          </a:xfrm>
          <a:prstGeom prst="rect">
            <a:avLst/>
          </a:prstGeom>
        </p:spPr>
      </p:pic>
      <p:pic>
        <p:nvPicPr>
          <p:cNvPr id="11266" name="Picture 2" descr="C:\Users\Usuario\Desktop\descargas\zzzzzzzzMARCOS\IGUALES\6wvil4z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98_c311af79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cvox500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fe99_1433115d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568952" cy="6192687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f5alkc4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10690"/>
          </a:xfrm>
          <a:prstGeom prst="rect">
            <a:avLst/>
          </a:prstGeom>
        </p:spPr>
      </p:pic>
      <p:pic>
        <p:nvPicPr>
          <p:cNvPr id="10242" name="Picture 2" descr="C:\Users\Usuario\Desktop\descargas\zzzzzzzzMARCOS\IGUALES\f5alkc4u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404664"/>
            <a:ext cx="8442525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0ved60gz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cvox500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wczqm86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332656"/>
            <a:ext cx="8471529" cy="6192688"/>
          </a:xfrm>
          <a:prstGeom prst="rect">
            <a:avLst/>
          </a:prstGeom>
        </p:spPr>
      </p:pic>
      <p:pic>
        <p:nvPicPr>
          <p:cNvPr id="9218" name="Picture 2" descr="C:\Users\Usuario\Desktop\descargas\zzzzzzzzMARCOS\IGUALES\er5o9ozr[1] (2)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32948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0ved60gz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7" y="404664"/>
            <a:ext cx="8471529" cy="6120680"/>
          </a:xfrm>
          <a:prstGeom prst="rect">
            <a:avLst/>
          </a:prstGeom>
        </p:spPr>
      </p:pic>
      <p:pic>
        <p:nvPicPr>
          <p:cNvPr id="8194" name="Picture 2" descr="C:\Users\Usuario\Desktop\descargas\zzzzzzzzMARCOS\IGUALES\gjy0y3lz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508945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IGUALES\wczqm86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3"/>
            <a:ext cx="8496944" cy="6120681"/>
          </a:xfrm>
          <a:prstGeom prst="rect">
            <a:avLst/>
          </a:prstGeom>
        </p:spPr>
      </p:pic>
      <p:pic>
        <p:nvPicPr>
          <p:cNvPr id="7171" name="Picture 3" descr="C:\Users\Usuario\Desktop\descargas\zzzzzzzzMARCOS\IGUALES\vaqd4sf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40</Words>
  <Application>Microsoft Office PowerPoint</Application>
  <PresentationFormat>Presentación en pantalla (4:3)</PresentationFormat>
  <Paragraphs>15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2014-03-21T23:36:57Z</dcterms:created>
  <dcterms:modified xsi:type="dcterms:W3CDTF">2014-03-22T12:23:48Z</dcterms:modified>
</cp:coreProperties>
</file>