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312" r:id="rId4"/>
    <p:sldId id="311" r:id="rId5"/>
    <p:sldId id="310" r:id="rId6"/>
    <p:sldId id="309" r:id="rId7"/>
    <p:sldId id="308" r:id="rId8"/>
    <p:sldId id="307" r:id="rId9"/>
    <p:sldId id="306" r:id="rId10"/>
    <p:sldId id="305" r:id="rId11"/>
    <p:sldId id="304" r:id="rId12"/>
    <p:sldId id="303" r:id="rId13"/>
    <p:sldId id="302" r:id="rId14"/>
    <p:sldId id="301" r:id="rId15"/>
    <p:sldId id="300" r:id="rId16"/>
    <p:sldId id="299" r:id="rId17"/>
    <p:sldId id="296" r:id="rId18"/>
    <p:sldId id="295" r:id="rId19"/>
    <p:sldId id="298" r:id="rId20"/>
    <p:sldId id="297" r:id="rId21"/>
    <p:sldId id="294" r:id="rId22"/>
    <p:sldId id="293" r:id="rId23"/>
    <p:sldId id="292" r:id="rId24"/>
    <p:sldId id="291" r:id="rId25"/>
    <p:sldId id="290" r:id="rId26"/>
    <p:sldId id="289" r:id="rId27"/>
    <p:sldId id="288" r:id="rId28"/>
    <p:sldId id="287" r:id="rId29"/>
    <p:sldId id="286" r:id="rId30"/>
    <p:sldId id="285" r:id="rId31"/>
    <p:sldId id="284" r:id="rId32"/>
    <p:sldId id="283" r:id="rId33"/>
    <p:sldId id="282" r:id="rId34"/>
    <p:sldId id="281" r:id="rId35"/>
    <p:sldId id="280" r:id="rId36"/>
    <p:sldId id="278" r:id="rId37"/>
    <p:sldId id="277" r:id="rId38"/>
    <p:sldId id="276" r:id="rId39"/>
    <p:sldId id="275" r:id="rId40"/>
    <p:sldId id="274" r:id="rId41"/>
    <p:sldId id="273" r:id="rId42"/>
    <p:sldId id="272" r:id="rId43"/>
    <p:sldId id="271" r:id="rId44"/>
    <p:sldId id="270" r:id="rId45"/>
    <p:sldId id="269" r:id="rId46"/>
    <p:sldId id="268" r:id="rId47"/>
    <p:sldId id="267" r:id="rId48"/>
    <p:sldId id="265" r:id="rId49"/>
    <p:sldId id="264" r:id="rId50"/>
    <p:sldId id="263" r:id="rId51"/>
    <p:sldId id="262" r:id="rId52"/>
    <p:sldId id="261" r:id="rId53"/>
    <p:sldId id="260" r:id="rId54"/>
    <p:sldId id="259" r:id="rId55"/>
    <p:sldId id="258" r:id="rId56"/>
    <p:sldId id="313" r:id="rId5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4hlfp20BRMKQyF7IhurmDg==" hashData="xaNatyP3R/UBrh1/lYgb183rmD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8152FB-19CC-41B1-AEFC-2F3286B4A179}" type="datetimeFigureOut">
              <a:rPr lang="es-ES" smtClean="0"/>
              <a:pPr/>
              <a:t>19/02/2014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4D1E0-3200-485B-8CE6-1602E39FA6B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plus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8152FB-19CC-41B1-AEFC-2F3286B4A179}" type="datetimeFigureOut">
              <a:rPr lang="es-ES" smtClean="0"/>
              <a:pPr/>
              <a:t>19/02/2014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4D1E0-3200-485B-8CE6-1602E39FA6B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plus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8152FB-19CC-41B1-AEFC-2F3286B4A179}" type="datetimeFigureOut">
              <a:rPr lang="es-ES" smtClean="0"/>
              <a:pPr/>
              <a:t>19/02/2014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4D1E0-3200-485B-8CE6-1602E39FA6B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plus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8152FB-19CC-41B1-AEFC-2F3286B4A179}" type="datetimeFigureOut">
              <a:rPr lang="es-ES" smtClean="0"/>
              <a:pPr/>
              <a:t>19/02/2014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4D1E0-3200-485B-8CE6-1602E39FA6B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plus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8152FB-19CC-41B1-AEFC-2F3286B4A179}" type="datetimeFigureOut">
              <a:rPr lang="es-ES" smtClean="0"/>
              <a:pPr/>
              <a:t>19/02/2014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4D1E0-3200-485B-8CE6-1602E39FA6B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plus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8152FB-19CC-41B1-AEFC-2F3286B4A179}" type="datetimeFigureOut">
              <a:rPr lang="es-ES" smtClean="0"/>
              <a:pPr/>
              <a:t>19/02/2014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4D1E0-3200-485B-8CE6-1602E39FA6B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plus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8152FB-19CC-41B1-AEFC-2F3286B4A179}" type="datetimeFigureOut">
              <a:rPr lang="es-ES" smtClean="0"/>
              <a:pPr/>
              <a:t>19/02/2014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4D1E0-3200-485B-8CE6-1602E39FA6B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plus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8152FB-19CC-41B1-AEFC-2F3286B4A179}" type="datetimeFigureOut">
              <a:rPr lang="es-ES" smtClean="0"/>
              <a:pPr/>
              <a:t>19/02/2014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4D1E0-3200-485B-8CE6-1602E39FA6B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plus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8152FB-19CC-41B1-AEFC-2F3286B4A179}" type="datetimeFigureOut">
              <a:rPr lang="es-ES" smtClean="0"/>
              <a:pPr/>
              <a:t>19/02/2014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4D1E0-3200-485B-8CE6-1602E39FA6B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plus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8152FB-19CC-41B1-AEFC-2F3286B4A179}" type="datetimeFigureOut">
              <a:rPr lang="es-ES" smtClean="0"/>
              <a:pPr/>
              <a:t>19/02/2014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4D1E0-3200-485B-8CE6-1602E39FA6B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plus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8152FB-19CC-41B1-AEFC-2F3286B4A179}" type="datetimeFigureOut">
              <a:rPr lang="es-ES" smtClean="0"/>
              <a:pPr/>
              <a:t>19/02/2014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4D1E0-3200-485B-8CE6-1602E39FA6B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plus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A4DA98-13A7-4EB8-914F-B0720896126B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3000">
    <p:plus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8152FB-19CC-41B1-AEFC-2F3286B4A179}" type="datetimeFigureOut">
              <a:rPr lang="es-ES" smtClean="0"/>
              <a:pPr/>
              <a:t>19/02/2014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44D1E0-3200-485B-8CE6-1602E39FA6B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3000">
    <p:plus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F6EDBB3-E4E9-4588-9984-A88B9E165704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3000">
    <p:plus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png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png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7.png"/><Relationship Id="rId4" Type="http://schemas.openxmlformats.org/officeDocument/2006/relationships/image" Target="../media/image26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77.png"/><Relationship Id="rId7" Type="http://schemas.openxmlformats.org/officeDocument/2006/relationships/image" Target="../media/image79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80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78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esktop\descargas\zzzzzzzzMARCOS\Qualitative splendid frames\10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331640" y="-963488"/>
            <a:ext cx="6480720" cy="8784976"/>
          </a:xfrm>
          <a:prstGeom prst="rect">
            <a:avLst/>
          </a:prstGeom>
          <a:noFill/>
        </p:spPr>
      </p:pic>
      <p:pic>
        <p:nvPicPr>
          <p:cNvPr id="1028" name="Picture 4" descr="C:\Users\Usuario\Desktop\descargas\zzzzzzzzMARCOS\RAMEKY\marco guapo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548680"/>
            <a:ext cx="8064896" cy="5783949"/>
          </a:xfrm>
          <a:prstGeom prst="rect">
            <a:avLst/>
          </a:prstGeom>
          <a:noFill/>
        </p:spPr>
      </p:pic>
      <p:pic>
        <p:nvPicPr>
          <p:cNvPr id="1029" name="Picture 5" descr="C:\Users\Usuario\Desktop\descargas\BARRAS PNG\GIF\sun\fire_ESV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-1"/>
            <a:ext cx="9144000" cy="188641"/>
          </a:xfrm>
          <a:prstGeom prst="rect">
            <a:avLst/>
          </a:prstGeom>
          <a:noFill/>
        </p:spPr>
      </p:pic>
      <p:pic>
        <p:nvPicPr>
          <p:cNvPr id="8" name="Picture 5" descr="C:\Users\Usuario\Desktop\descargas\BARRAS PNG\GIF\sun\fire_ESV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6669359"/>
            <a:ext cx="9144000" cy="188641"/>
          </a:xfrm>
          <a:prstGeom prst="rect">
            <a:avLst/>
          </a:prstGeom>
          <a:noFill/>
        </p:spPr>
      </p:pic>
      <p:pic>
        <p:nvPicPr>
          <p:cNvPr id="1030" name="Picture 6" descr="C:\Users\Usuario\Desktop\descargas\BARRAS PNG\GIF\sun\fire_ESV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5635119" y="3339244"/>
            <a:ext cx="6858000" cy="179511"/>
          </a:xfrm>
          <a:prstGeom prst="rect">
            <a:avLst/>
          </a:prstGeom>
          <a:noFill/>
        </p:spPr>
      </p:pic>
      <p:pic>
        <p:nvPicPr>
          <p:cNvPr id="10" name="Picture 6" descr="C:\Users\Usuario\Desktop\descargas\BARRAS PNG\GIF\sun\fire_ESV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3339245" y="3339244"/>
            <a:ext cx="6858001" cy="179512"/>
          </a:xfrm>
          <a:prstGeom prst="rect">
            <a:avLst/>
          </a:prstGeom>
          <a:noFill/>
        </p:spPr>
      </p:pic>
      <p:pic>
        <p:nvPicPr>
          <p:cNvPr id="1034" name="Picture 10" descr="http://es.bloggif.com/tmp/45b2542aabf8ec7f7449e74c58c4f1ee/text.gif?1392837332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23728" y="2060848"/>
            <a:ext cx="4757461" cy="936104"/>
          </a:xfrm>
          <a:prstGeom prst="rect">
            <a:avLst/>
          </a:prstGeom>
          <a:noFill/>
        </p:spPr>
      </p:pic>
      <p:pic>
        <p:nvPicPr>
          <p:cNvPr id="1040" name="Picture 16" descr="http://es.bloggif.com/tmp/26e2ded4abfe289c4b68eb0b62c760ca/text.gif?1392837618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403648" y="3429000"/>
            <a:ext cx="6242727" cy="792088"/>
          </a:xfrm>
          <a:prstGeom prst="rect">
            <a:avLst/>
          </a:prstGeom>
          <a:noFill/>
        </p:spPr>
      </p:pic>
      <p:pic>
        <p:nvPicPr>
          <p:cNvPr id="1042" name="Picture 18" descr="http://es.bloggif.com/tmp/26e2ded4abfe289c4b68eb0b62c760ca/text.gif?1392837701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148064" y="5373216"/>
            <a:ext cx="2533650" cy="342901"/>
          </a:xfrm>
          <a:prstGeom prst="rect">
            <a:avLst/>
          </a:prstGeom>
          <a:noFill/>
        </p:spPr>
      </p:pic>
      <p:pic>
        <p:nvPicPr>
          <p:cNvPr id="1044" name="Picture 20" descr="http://es.bloggif.com/tmp/26e2ded4abfe289c4b68eb0b62c760ca/text.gif?1392837744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987824" y="1412776"/>
            <a:ext cx="2971800" cy="342901"/>
          </a:xfrm>
          <a:prstGeom prst="rect">
            <a:avLst/>
          </a:prstGeom>
          <a:noFill/>
        </p:spPr>
      </p:pic>
      <p:pic>
        <p:nvPicPr>
          <p:cNvPr id="1045" name="Picture 21" descr="C:\Users\Usuario\Desktop\descargas\ZNECESARIO PARA PPS\30af75575251[1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403648" y="5157192"/>
            <a:ext cx="544190" cy="520911"/>
          </a:xfrm>
          <a:prstGeom prst="rect">
            <a:avLst/>
          </a:prstGeom>
          <a:noFill/>
        </p:spPr>
      </p:pic>
      <p:pic>
        <p:nvPicPr>
          <p:cNvPr id="58370" name="Picture 2" descr="http://es.bloggif.com/tmp/8d33ca781ec32c7888051f84acd0d914/text.gif?1392847399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195736" y="4437112"/>
            <a:ext cx="1095375" cy="295275"/>
          </a:xfrm>
          <a:prstGeom prst="rect">
            <a:avLst/>
          </a:prstGeom>
          <a:noFill/>
        </p:spPr>
      </p:pic>
      <p:pic>
        <p:nvPicPr>
          <p:cNvPr id="58372" name="Picture 4" descr="http://es.bloggif.com/tmp/8d33ca781ec32c7888051f84acd0d914/text.gif?1392847518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3563888" y="4437112"/>
            <a:ext cx="3686175" cy="333376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plus/>
    <p:sndAc>
      <p:stSnd>
        <p:snd r:embed="rId2" name="hallelujah - alexandra burke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6469363_0_da04e_edcd0c47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93647"/>
            <a:ext cx="9144000" cy="6070705"/>
          </a:xfrm>
          <a:prstGeom prst="rect">
            <a:avLst/>
          </a:prstGeom>
        </p:spPr>
      </p:pic>
      <p:pic>
        <p:nvPicPr>
          <p:cNvPr id="4" name="Picture 1" descr="C:\Users\Usuario\Desktop\descargas\zzzzzzzzMARCOS\Qualitative splendid frames\R11 - Color Frame 1 - 2013 - 035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8" y="-1142998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6469367_0_da062_e7665ea5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260648"/>
            <a:ext cx="8388424" cy="6291318"/>
          </a:xfrm>
          <a:prstGeom prst="rect">
            <a:avLst/>
          </a:prstGeom>
        </p:spPr>
      </p:pic>
      <p:pic>
        <p:nvPicPr>
          <p:cNvPr id="13313" name="Picture 1" descr="C:\Users\Usuario\Desktop\descargas\zzzzzzzzMARCOS\Qualitative splendid frames\R11 - Color Frame 2 - 2013 - 081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8" y="-1142998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6469396_0_da045_6cad57f5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404664"/>
            <a:ext cx="8352928" cy="6129300"/>
          </a:xfrm>
          <a:prstGeom prst="rect">
            <a:avLst/>
          </a:prstGeom>
        </p:spPr>
      </p:pic>
      <p:pic>
        <p:nvPicPr>
          <p:cNvPr id="3" name="Picture 1" descr="C:\Users\Usuario\Desktop\descargas\zzzzzzzzMARCOS\Qualitative splendid frames\R11 - Color Frame 2 - 2013 - 081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8" y="-1142998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6469408_0_da054_7bdd7b36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99592" y="620688"/>
            <a:ext cx="7668344" cy="5751258"/>
          </a:xfrm>
          <a:prstGeom prst="rect">
            <a:avLst/>
          </a:prstGeom>
        </p:spPr>
      </p:pic>
      <p:pic>
        <p:nvPicPr>
          <p:cNvPr id="15362" name="Picture 2" descr="C:\Users\Usuario\Desktop\descargas\zzzzzzzzMARCOS\Qualitative splendid frames\R11 - Gold Frames 1 - 2013 - 052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1"/>
            <a:ext cx="6858000" cy="9144002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6469410_0_da065_84e66d3a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264696"/>
          </a:xfrm>
          <a:prstGeom prst="rect">
            <a:avLst/>
          </a:prstGeom>
        </p:spPr>
      </p:pic>
      <p:pic>
        <p:nvPicPr>
          <p:cNvPr id="4" name="Picture 1" descr="C:\Users\Usuario\Desktop\descargas\zzzzzzzzMARCOS\Qualitative splendid frames\R11 - Color Frame 2 - 2013 - 081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3" y="-1143003"/>
            <a:ext cx="6858001" cy="9144004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6469424_0_da064_c4696615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7584" y="692696"/>
            <a:ext cx="7876370" cy="5280248"/>
          </a:xfrm>
          <a:prstGeom prst="rect">
            <a:avLst/>
          </a:prstGeom>
        </p:spPr>
      </p:pic>
      <p:pic>
        <p:nvPicPr>
          <p:cNvPr id="3" name="Picture 2" descr="C:\Users\Usuario\Desktop\descargas\zzzzzzzzMARCOS\Qualitative splendid frames\R11 - Gold Frames 1 - 2013 - 052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9" y="-1143001"/>
            <a:ext cx="6858000" cy="9144002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6469426_0_da04c_ba77f783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24936" cy="6264696"/>
          </a:xfrm>
          <a:prstGeom prst="rect">
            <a:avLst/>
          </a:prstGeom>
        </p:spPr>
      </p:pic>
      <p:pic>
        <p:nvPicPr>
          <p:cNvPr id="4" name="Picture 1" descr="C:\Users\Usuario\Desktop\descargas\zzzzzzzzMARCOS\Qualitative splendid frames\R11 - Color Frame 1 - 2013 - 033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8" y="-1142998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6469436_0_da052_b68de249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264696"/>
          </a:xfrm>
          <a:prstGeom prst="rect">
            <a:avLst/>
          </a:prstGeom>
        </p:spPr>
      </p:pic>
      <p:pic>
        <p:nvPicPr>
          <p:cNvPr id="4" name="Picture 1" descr="C:\Users\Usuario\Desktop\descargas\zzzzzzzzMARCOS\Qualitative splendid frames\R11 - Color Frame 1 - 2013 - 033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8" y="-1142998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6469437_0_da063_3fa7d78d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404664"/>
            <a:ext cx="8496944" cy="6120680"/>
          </a:xfrm>
          <a:prstGeom prst="rect">
            <a:avLst/>
          </a:prstGeom>
        </p:spPr>
      </p:pic>
      <p:pic>
        <p:nvPicPr>
          <p:cNvPr id="4" name="Picture 1" descr="C:\Users\Usuario\Desktop\descargas\zzzzzzzzMARCOS\Qualitative splendid frames\R11 - Color Frame 1 - 2013 - 033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8" y="-1142998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6469441_0_da04d_840e9ea4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44008" y="332656"/>
            <a:ext cx="3960440" cy="6120680"/>
          </a:xfrm>
          <a:prstGeom prst="rect">
            <a:avLst/>
          </a:prstGeom>
        </p:spPr>
      </p:pic>
      <p:pic>
        <p:nvPicPr>
          <p:cNvPr id="3" name="2 Imagen" descr="1367766465_0_da906_db872220_xl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" y="404664"/>
            <a:ext cx="4644008" cy="6048672"/>
          </a:xfrm>
          <a:prstGeom prst="rect">
            <a:avLst/>
          </a:prstGeom>
        </p:spPr>
      </p:pic>
      <p:pic>
        <p:nvPicPr>
          <p:cNvPr id="21505" name="Picture 1" descr="C:\Users\Usuario\Desktop\descargas\BARRAS PNG\GIF\0_62adf_d8a9e524_-5-S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4008" y="0"/>
            <a:ext cx="72008" cy="6858000"/>
          </a:xfrm>
          <a:prstGeom prst="rect">
            <a:avLst/>
          </a:prstGeom>
          <a:noFill/>
        </p:spPr>
      </p:pic>
      <p:pic>
        <p:nvPicPr>
          <p:cNvPr id="6" name="Picture 1" descr="C:\Users\Usuario\Desktop\descargas\zzzzzzzzMARCOS\Qualitative splendid frames\R11 - Color Frame 1 - 2013 - 032 (FILEminimizer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1142999" y="-1142999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6469442_0_da05e_fab56c72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404664"/>
            <a:ext cx="8352928" cy="6048672"/>
          </a:xfrm>
          <a:prstGeom prst="rect">
            <a:avLst/>
          </a:prstGeom>
        </p:spPr>
      </p:pic>
      <p:pic>
        <p:nvPicPr>
          <p:cNvPr id="4" name="Picture 1" descr="C:\Users\Usuario\Desktop\descargas\zzzzzzzzMARCOS\Qualitative splendid frames\R11 - Color Frame 2 - 2013 - 081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8" y="-1142998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6469447_0_da06b_e65889fe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332656"/>
            <a:ext cx="8352928" cy="6120680"/>
          </a:xfrm>
          <a:prstGeom prst="rect">
            <a:avLst/>
          </a:prstGeom>
        </p:spPr>
      </p:pic>
      <p:pic>
        <p:nvPicPr>
          <p:cNvPr id="4" name="Picture 1" descr="C:\Users\Usuario\Desktop\descargas\zzzzzzzzMARCOS\Qualitative splendid frames\R11 - Color Frame 2 - 2013 - 081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8" y="-1142998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6469452_0_da066_cbb4c2dc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332656"/>
            <a:ext cx="8352928" cy="6192688"/>
          </a:xfrm>
          <a:prstGeom prst="rect">
            <a:avLst/>
          </a:prstGeom>
        </p:spPr>
      </p:pic>
      <p:pic>
        <p:nvPicPr>
          <p:cNvPr id="4" name="Picture 1" descr="C:\Users\Usuario\Desktop\descargas\zzzzzzzzMARCOS\Qualitative splendid frames\R11 - Color Frame 2 - 2013 - 081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9" y="-1142999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7083404_0_da06f_ca22c23c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404664"/>
            <a:ext cx="8650261" cy="6120680"/>
          </a:xfrm>
          <a:prstGeom prst="rect">
            <a:avLst/>
          </a:prstGeom>
        </p:spPr>
      </p:pic>
      <p:pic>
        <p:nvPicPr>
          <p:cNvPr id="4" name="Picture 1" descr="C:\Users\Usuario\Desktop\descargas\zzzzzzzzMARCOS\Qualitative splendid frames\R11 - Color Frame 2 - 2013 - 081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8" y="-1142998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7083494_0_da07b_1949684a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332656"/>
            <a:ext cx="8424936" cy="6120680"/>
          </a:xfrm>
          <a:prstGeom prst="rect">
            <a:avLst/>
          </a:prstGeom>
        </p:spPr>
      </p:pic>
      <p:pic>
        <p:nvPicPr>
          <p:cNvPr id="4" name="Picture 1" descr="C:\Users\Usuario\Desktop\descargas\zzzzzzzzMARCOS\Qualitative splendid frames\R11 - Color Frame 2 - 2013 - 081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2999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7766400_0_da8e9_b6277f87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548680"/>
            <a:ext cx="8306018" cy="5568280"/>
          </a:xfrm>
          <a:prstGeom prst="rect">
            <a:avLst/>
          </a:prstGeom>
        </p:spPr>
      </p:pic>
      <p:pic>
        <p:nvPicPr>
          <p:cNvPr id="29697" name="Picture 1" descr="C:\Users\Usuario\Desktop\descargas\zzzzzzzzMARCOS\Qualitative splendid frames\30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7766434_0_da8f3_f86cb9b5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0050" y="381000"/>
            <a:ext cx="8343900" cy="6096000"/>
          </a:xfrm>
          <a:prstGeom prst="rect">
            <a:avLst/>
          </a:prstGeom>
        </p:spPr>
      </p:pic>
      <p:pic>
        <p:nvPicPr>
          <p:cNvPr id="26625" name="Picture 1" descr="C:\Users\Usuario\Desktop\descargas\zzzzzzzzMARCOS\Qualitative splendid frames\31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7766452_0_da8f0_541952a8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5576" y="566682"/>
            <a:ext cx="7776864" cy="5832648"/>
          </a:xfrm>
          <a:prstGeom prst="rect">
            <a:avLst/>
          </a:prstGeom>
        </p:spPr>
      </p:pic>
      <p:pic>
        <p:nvPicPr>
          <p:cNvPr id="4" name="Picture 1" descr="C:\Users\Usuario\Desktop\descargas\zzzzzzzzMARCOS\Qualitative splendid frames\31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7766452_0_da8f7_a357e9bc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4500" y="381000"/>
            <a:ext cx="8255000" cy="6096000"/>
          </a:xfrm>
          <a:prstGeom prst="rect">
            <a:avLst/>
          </a:prstGeom>
        </p:spPr>
      </p:pic>
      <p:pic>
        <p:nvPicPr>
          <p:cNvPr id="3" name="Picture 1" descr="C:\Users\Usuario\Desktop\descargas\zzzzzzzzMARCOS\Qualitative splendid frames\31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1376925655_0_de1ec_f7419e59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0"/>
            <a:ext cx="8280920" cy="6858000"/>
          </a:xfrm>
          <a:prstGeom prst="rect">
            <a:avLst/>
          </a:prstGeom>
        </p:spPr>
      </p:pic>
      <p:pic>
        <p:nvPicPr>
          <p:cNvPr id="4" name="Picture 1" descr="C:\Users\Usuario\Desktop\descargas\zzzzzzzzMARCOS\Qualitative splendid frames\R11 - Color Frame 2 - 2013 - 081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8" y="-1142998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76925690_0_de1ca_8ed494be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0"/>
            <a:ext cx="8280920" cy="6858000"/>
          </a:xfrm>
          <a:prstGeom prst="rect">
            <a:avLst/>
          </a:prstGeom>
        </p:spPr>
      </p:pic>
      <p:pic>
        <p:nvPicPr>
          <p:cNvPr id="32769" name="Picture 1" descr="C:\Users\Usuario\Desktop\descargas\zzzzzzzzMARCOS\Qualitative splendid frames\R11 - Color Frame 1 - 2013 - 032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8" y="-1142998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85896473_0_e1646_a932728c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5227"/>
            <a:ext cx="9144000" cy="6087545"/>
          </a:xfrm>
          <a:prstGeom prst="rect">
            <a:avLst/>
          </a:prstGeom>
        </p:spPr>
      </p:pic>
      <p:pic>
        <p:nvPicPr>
          <p:cNvPr id="33793" name="Picture 1" descr="C:\Users\Usuario\Desktop\descargas\zzzzzzzzMARCOS\Qualitative splendid frames\R11 - Color Frame 1 - 2013 - 033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8" y="-1142998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85896474_0_e1651_b1ac72f5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050" y="381000"/>
            <a:ext cx="9105900" cy="6096000"/>
          </a:xfrm>
          <a:prstGeom prst="rect">
            <a:avLst/>
          </a:prstGeom>
        </p:spPr>
      </p:pic>
      <p:pic>
        <p:nvPicPr>
          <p:cNvPr id="34817" name="Picture 1" descr="C:\Users\Usuario\Desktop\descargas\zzzzzzzzMARCOS\Qualitative splendid frames\R11 - Color Frame 1 - 2013 - 034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1"/>
            <a:ext cx="6858000" cy="9144002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85896481_0_e163e_f4dc6975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381000"/>
            <a:ext cx="8168456" cy="6096000"/>
          </a:xfrm>
          <a:prstGeom prst="rect">
            <a:avLst/>
          </a:prstGeom>
        </p:spPr>
      </p:pic>
      <p:pic>
        <p:nvPicPr>
          <p:cNvPr id="35841" name="Picture 1" descr="C:\Users\Usuario\Desktop\descargas\zzzzzzzzMARCOS\Qualitative splendid frames\R11 - Color Frame 1 - 2013 - 035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8" y="-1142998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85896497_0_e162e_e2f43399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6700" y="381000"/>
            <a:ext cx="8553772" cy="6144344"/>
          </a:xfrm>
          <a:prstGeom prst="rect">
            <a:avLst/>
          </a:prstGeom>
        </p:spPr>
      </p:pic>
      <p:pic>
        <p:nvPicPr>
          <p:cNvPr id="4" name="Picture 1" descr="C:\Users\Usuario\Desktop\descargas\zzzzzzzzMARCOS\Qualitative splendid frames\R11 - Color Frame 1 - 2013 - 034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1"/>
            <a:ext cx="6858000" cy="9144002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85896512_0_e1649_7a8857f7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192688"/>
          </a:xfrm>
          <a:prstGeom prst="rect">
            <a:avLst/>
          </a:prstGeom>
        </p:spPr>
      </p:pic>
      <p:pic>
        <p:nvPicPr>
          <p:cNvPr id="4" name="Picture 1" descr="C:\Users\Usuario\Desktop\descargas\zzzzzzzzMARCOS\Qualitative splendid frames\R11 - Color Frame 1 - 2013 - 035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8" y="-1142998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85896515_0_e165f_a78067ee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404664"/>
            <a:ext cx="8568952" cy="6120680"/>
          </a:xfrm>
          <a:prstGeom prst="rect">
            <a:avLst/>
          </a:prstGeom>
        </p:spPr>
      </p:pic>
      <p:pic>
        <p:nvPicPr>
          <p:cNvPr id="4" name="Picture 1" descr="C:\Users\Usuario\Desktop\descargas\zzzzzzzzMARCOS\Qualitative splendid frames\R11 - Color Frame 1 - 2013 - 034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1"/>
            <a:ext cx="6858000" cy="9144002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85896527_0_e164f_efb9d561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60648"/>
            <a:ext cx="8496944" cy="6336704"/>
          </a:xfrm>
          <a:prstGeom prst="rect">
            <a:avLst/>
          </a:prstGeom>
        </p:spPr>
      </p:pic>
      <p:pic>
        <p:nvPicPr>
          <p:cNvPr id="4" name="Picture 1" descr="C:\Users\Usuario\Desktop\descargas\zzzzzzzzMARCOS\Qualitative splendid frames\R11 - Color Frame 1 - 2013 - 035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8" y="-1142998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86256332_0_e3c8b_db96eee8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404664"/>
            <a:ext cx="8496944" cy="6120680"/>
          </a:xfrm>
          <a:prstGeom prst="rect">
            <a:avLst/>
          </a:prstGeom>
        </p:spPr>
      </p:pic>
      <p:pic>
        <p:nvPicPr>
          <p:cNvPr id="4" name="Picture 1" descr="C:\Users\Usuario\Desktop\descargas\zzzzzzzzMARCOS\Qualitative splendid frames\R11 - Color Frame 1 - 2013 - 035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8" y="-1142998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86256372_0_e3ca6_5649b093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404664"/>
            <a:ext cx="8568952" cy="6120680"/>
          </a:xfrm>
          <a:prstGeom prst="rect">
            <a:avLst/>
          </a:prstGeom>
        </p:spPr>
      </p:pic>
      <p:pic>
        <p:nvPicPr>
          <p:cNvPr id="4" name="Picture 1" descr="C:\Users\Usuario\Desktop\descargas\zzzzzzzzMARCOS\Qualitative splendid frames\R11 - Color Frame 1 - 2013 - 034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1"/>
            <a:ext cx="6858000" cy="9144002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86256379_0_e3cbc_ab745ef9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568952" cy="6192688"/>
          </a:xfrm>
          <a:prstGeom prst="rect">
            <a:avLst/>
          </a:prstGeom>
        </p:spPr>
      </p:pic>
      <p:pic>
        <p:nvPicPr>
          <p:cNvPr id="4" name="Picture 1" descr="C:\Users\Usuario\Desktop\descargas\zzzzzzzzMARCOS\Qualitative splendid frames\R11 - Color Frame 1 - 2013 - 034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1"/>
            <a:ext cx="6858000" cy="9144002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86256389_0_e3ca1_b3067a0d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332656"/>
            <a:ext cx="8568952" cy="6192688"/>
          </a:xfrm>
          <a:prstGeom prst="rect">
            <a:avLst/>
          </a:prstGeom>
        </p:spPr>
      </p:pic>
      <p:pic>
        <p:nvPicPr>
          <p:cNvPr id="4" name="Picture 1" descr="C:\Users\Usuario\Desktop\descargas\zzzzzzzzMARCOS\Qualitative splendid frames\R11 - Color Frame 1 - 2013 - 035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1142998" y="-1142998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86256414_0_e3c97_37b7e4ad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192688"/>
          </a:xfrm>
          <a:prstGeom prst="rect">
            <a:avLst/>
          </a:prstGeom>
        </p:spPr>
      </p:pic>
      <p:pic>
        <p:nvPicPr>
          <p:cNvPr id="4" name="Picture 1" descr="C:\Users\Usuario\Desktop\descargas\zzzzzzzzMARCOS\Qualitative splendid frames\R11 - Color Frame 1 - 2013 - 034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1"/>
            <a:ext cx="6858000" cy="9144002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86772791_0_e3d4b_3f4343c3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568952" cy="6264696"/>
          </a:xfrm>
          <a:prstGeom prst="rect">
            <a:avLst/>
          </a:prstGeom>
        </p:spPr>
      </p:pic>
      <p:pic>
        <p:nvPicPr>
          <p:cNvPr id="4" name="Picture 1" descr="C:\Users\Usuario\Desktop\descargas\zzzzzzzzMARCOS\Qualitative splendid frames\R11 - Color Frame 1 - 2013 - 034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1"/>
            <a:ext cx="6858000" cy="9144002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86772804_0_e3d5d_83af9e2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5100" y="381000"/>
            <a:ext cx="8813800" cy="6096000"/>
          </a:xfrm>
          <a:prstGeom prst="rect">
            <a:avLst/>
          </a:prstGeom>
        </p:spPr>
      </p:pic>
      <p:pic>
        <p:nvPicPr>
          <p:cNvPr id="4" name="Picture 1" descr="C:\Users\Usuario\Desktop\descargas\zzzzzzzzMARCOS\Qualitative splendid frames\30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86772820_0_e3d59_865fc182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264696"/>
          </a:xfrm>
          <a:prstGeom prst="rect">
            <a:avLst/>
          </a:prstGeom>
        </p:spPr>
      </p:pic>
      <p:pic>
        <p:nvPicPr>
          <p:cNvPr id="4" name="Picture 1" descr="C:\Users\Usuario\Desktop\descargas\zzzzzzzzMARCOS\Qualitative splendid frames\R11 - Color Frame 1 - 2013 - 035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1142998" y="-1142998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86772830_0_e3d67_5441a579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568952" cy="6264696"/>
          </a:xfrm>
          <a:prstGeom prst="rect">
            <a:avLst/>
          </a:prstGeom>
        </p:spPr>
      </p:pic>
      <p:pic>
        <p:nvPicPr>
          <p:cNvPr id="4" name="Picture 1" descr="C:\Users\Usuario\Desktop\descargas\zzzzzzzzMARCOS\Qualitative splendid frames\R11 - Color Frame 1 - 2013 - 035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1142998" y="-1142998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86772866_0_e3d53_da19b62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4000" y="381000"/>
            <a:ext cx="8636000" cy="6096000"/>
          </a:xfrm>
          <a:prstGeom prst="rect">
            <a:avLst/>
          </a:prstGeom>
        </p:spPr>
      </p:pic>
      <p:pic>
        <p:nvPicPr>
          <p:cNvPr id="3" name="Picture 1" descr="C:\Users\Usuario\Desktop\descargas\zzzzzzzzMARCOS\Qualitative splendid frames\30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86772891_0_e3d62_f519fe5c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950" y="381000"/>
            <a:ext cx="8928100" cy="6096000"/>
          </a:xfrm>
          <a:prstGeom prst="rect">
            <a:avLst/>
          </a:prstGeom>
        </p:spPr>
      </p:pic>
      <p:pic>
        <p:nvPicPr>
          <p:cNvPr id="4" name="Picture 1" descr="C:\Users\Usuario\Desktop\descargas\zzzzzzzzMARCOS\Qualitative splendid frames\R11 - Color Frame 1 - 2013 - 034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1"/>
            <a:ext cx="6858000" cy="9144002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87988562_0_e480a_b3148120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60648"/>
            <a:ext cx="8568952" cy="6264696"/>
          </a:xfrm>
          <a:prstGeom prst="rect">
            <a:avLst/>
          </a:prstGeom>
        </p:spPr>
      </p:pic>
      <p:pic>
        <p:nvPicPr>
          <p:cNvPr id="4" name="Picture 1" descr="C:\Users\Usuario\Desktop\descargas\zzzzzzzzMARCOS\Qualitative splendid frames\R11 - Color Frame 1 - 2013 - 034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1"/>
            <a:ext cx="6858000" cy="9144002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87988578_0_e480d_5acf3657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60648"/>
            <a:ext cx="9144000" cy="6264696"/>
          </a:xfrm>
          <a:prstGeom prst="rect">
            <a:avLst/>
          </a:prstGeom>
        </p:spPr>
      </p:pic>
      <p:pic>
        <p:nvPicPr>
          <p:cNvPr id="4" name="Picture 1" descr="C:\Users\Usuario\Desktop\descargas\zzzzzzzzMARCOS\Qualitative splendid frames\R11 - Color Frame 1 - 2013 - 033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8" y="-1142998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87988583_0_11235d_fd54e717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5576" y="836712"/>
            <a:ext cx="7701256" cy="5184576"/>
          </a:xfrm>
          <a:prstGeom prst="rect">
            <a:avLst/>
          </a:prstGeom>
        </p:spPr>
      </p:pic>
      <p:pic>
        <p:nvPicPr>
          <p:cNvPr id="55298" name="Picture 2" descr="C:\Users\Usuario\Desktop\descargas\zzzzzzzzMARCOS\RAMEKY\WJHdSD57qee-s7hKN1qKFCQZoeU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87988584_0_e4812_e86c5722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0350" y="381000"/>
            <a:ext cx="8560122" cy="6144344"/>
          </a:xfrm>
          <a:prstGeom prst="rect">
            <a:avLst/>
          </a:prstGeom>
        </p:spPr>
      </p:pic>
      <p:pic>
        <p:nvPicPr>
          <p:cNvPr id="4" name="Picture 1" descr="C:\Users\Usuario\Desktop\descargas\zzzzzzzzMARCOS\Qualitative splendid frames\R11 - Color Frame 1 - 2013 - 035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1142998" y="-1142998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87988591_0_e47fd_a8f90622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8000" y="381000"/>
            <a:ext cx="8128000" cy="6096000"/>
          </a:xfrm>
          <a:prstGeom prst="rect">
            <a:avLst/>
          </a:prstGeom>
        </p:spPr>
      </p:pic>
      <p:pic>
        <p:nvPicPr>
          <p:cNvPr id="3" name="Picture 1" descr="C:\Users\Usuario\Desktop\descargas\zzzzzzzzMARCOS\RAMEKY\2GhfQngescbtbmyp5fF4artgvqw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87988592_0_e480b_e5e42b4f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32656"/>
            <a:ext cx="9144000" cy="6192688"/>
          </a:xfrm>
          <a:prstGeom prst="rect">
            <a:avLst/>
          </a:prstGeom>
        </p:spPr>
      </p:pic>
      <p:pic>
        <p:nvPicPr>
          <p:cNvPr id="4" name="Picture 1" descr="C:\Users\Usuario\Desktop\descargas\zzzzzzzzMARCOS\Qualitative splendid frames\R11 - Color Frame 1 - 2013 - 035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1142998" y="-1142998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87988626_0_e480f_37a0cf5e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568952" cy="6192688"/>
          </a:xfrm>
          <a:prstGeom prst="rect">
            <a:avLst/>
          </a:prstGeom>
        </p:spPr>
      </p:pic>
      <p:pic>
        <p:nvPicPr>
          <p:cNvPr id="4" name="Picture 1" descr="C:\Users\Usuario\Desktop\descargas\zzzzzzzzMARCOS\Qualitative splendid frames\R11 - Color Frame 1 - 2013 - 033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8" y="-1142998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91434714_0_e7ceb_af22a40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192688"/>
          </a:xfrm>
          <a:prstGeom prst="rect">
            <a:avLst/>
          </a:prstGeom>
        </p:spPr>
      </p:pic>
      <p:pic>
        <p:nvPicPr>
          <p:cNvPr id="4" name="Picture 1" descr="C:\Users\Usuario\Desktop\descargas\zzzzzzzzMARCOS\Qualitative splendid frames\R11 - Color Frame 1 - 2013 - 034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1"/>
            <a:ext cx="6858000" cy="9144002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91434717_0_e7cef_50ddfc11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31640" y="1124744"/>
            <a:ext cx="7304360" cy="5352256"/>
          </a:xfrm>
          <a:prstGeom prst="rect">
            <a:avLst/>
          </a:prstGeom>
        </p:spPr>
      </p:pic>
      <p:pic>
        <p:nvPicPr>
          <p:cNvPr id="62465" name="Picture 1" descr="C:\Users\Usuario\Desktop\descargas\zzzzzzzzMARCOS\Qualitative splendid frames\R11 - Color Frame 1 - 2013 - 087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2999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91434770_0_e7cf0_84ec47d5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60648"/>
            <a:ext cx="8496944" cy="6264696"/>
          </a:xfrm>
          <a:prstGeom prst="rect">
            <a:avLst/>
          </a:prstGeom>
        </p:spPr>
      </p:pic>
      <p:pic>
        <p:nvPicPr>
          <p:cNvPr id="4" name="Picture 1" descr="C:\Users\Usuario\Desktop\descargas\zzzzzzzzMARCOS\Qualitative splendid frames\R11 - Color Frame 1 - 2013 - 034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1"/>
            <a:ext cx="6858000" cy="9144002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92640636_0_e7ed0_2c8d6b23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404664"/>
            <a:ext cx="8496944" cy="6120680"/>
          </a:xfrm>
          <a:prstGeom prst="rect">
            <a:avLst/>
          </a:prstGeom>
        </p:spPr>
      </p:pic>
      <p:pic>
        <p:nvPicPr>
          <p:cNvPr id="4" name="Picture 1" descr="C:\Users\Usuario\Desktop\descargas\zzzzzzzzMARCOS\Qualitative splendid frames\R11 - Color Frame 1 - 2013 - 034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1"/>
            <a:ext cx="6858000" cy="9144002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92641417_0_e7ead_4e8d7ea5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264696"/>
          </a:xfrm>
          <a:prstGeom prst="rect">
            <a:avLst/>
          </a:prstGeom>
        </p:spPr>
      </p:pic>
      <p:pic>
        <p:nvPicPr>
          <p:cNvPr id="4" name="Picture 1" descr="C:\Users\Usuario\Desktop\descargas\zzzzzzzzMARCOS\Qualitative splendid frames\R11 - Color Frame 1 - 2013 - 035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1142998" y="-1142998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92641437_0_e7eb4_b2f1ad5c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332656"/>
            <a:ext cx="8568952" cy="6192688"/>
          </a:xfrm>
          <a:prstGeom prst="rect">
            <a:avLst/>
          </a:prstGeom>
        </p:spPr>
      </p:pic>
      <p:pic>
        <p:nvPicPr>
          <p:cNvPr id="4" name="Picture 1" descr="C:\Users\Usuario\Desktop\descargas\zzzzzzzzMARCOS\Qualitative splendid frames\R11 - Color Frame 1 - 2013 - 034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1"/>
            <a:ext cx="6858000" cy="9144002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92641450_0_e7e94_4427ca54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7584" y="260648"/>
            <a:ext cx="7560840" cy="5760640"/>
          </a:xfrm>
          <a:prstGeom prst="rect">
            <a:avLst/>
          </a:prstGeom>
        </p:spPr>
      </p:pic>
      <p:pic>
        <p:nvPicPr>
          <p:cNvPr id="4" name="Picture 2" descr="C:\Users\Usuario\Desktop\descargas\zzzzzzzzMARCOS\RAMEKY\WJHdSD57qee-s7hKN1qKFCQZoeU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180</TotalTime>
  <Words>40</Words>
  <Application>Microsoft Office PowerPoint</Application>
  <PresentationFormat>Presentación en pantalla (4:3)</PresentationFormat>
  <Paragraphs>15</Paragraphs>
  <Slides>55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55</vt:i4>
      </vt:variant>
    </vt:vector>
  </HeadingPairs>
  <TitlesOfParts>
    <vt:vector size="57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20</cp:revision>
  <dcterms:created xsi:type="dcterms:W3CDTF">2014-02-19T18:59:11Z</dcterms:created>
  <dcterms:modified xsi:type="dcterms:W3CDTF">2014-02-19T22:06:46Z</dcterms:modified>
</cp:coreProperties>
</file>