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4"/>
  </p:notesMasterIdLst>
  <p:sldIdLst>
    <p:sldId id="262" r:id="rId3"/>
    <p:sldId id="258" r:id="rId4"/>
    <p:sldId id="257" r:id="rId5"/>
    <p:sldId id="261" r:id="rId6"/>
    <p:sldId id="259" r:id="rId7"/>
    <p:sldId id="260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6" r:id="rId20"/>
    <p:sldId id="274" r:id="rId21"/>
    <p:sldId id="275" r:id="rId22"/>
    <p:sldId id="277" r:id="rId23"/>
    <p:sldId id="278" r:id="rId24"/>
    <p:sldId id="279" r:id="rId25"/>
    <p:sldId id="280" r:id="rId26"/>
    <p:sldId id="282" r:id="rId27"/>
    <p:sldId id="283" r:id="rId28"/>
    <p:sldId id="281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eVXwTwRusJpbAvLhvaOVQ" hashData="c96a5x9ogPT7dScBinbPdGr6tX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3313"/>
    <a:srgbClr val="4F2D11"/>
    <a:srgbClr val="0055FE"/>
    <a:srgbClr val="F68B32"/>
    <a:srgbClr val="AC6326"/>
    <a:srgbClr val="CA1448"/>
    <a:srgbClr val="EC4675"/>
    <a:srgbClr val="3333CC"/>
    <a:srgbClr val="FF6600"/>
    <a:srgbClr val="FF7C8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521" autoAdjust="0"/>
    <p:restoredTop sz="94660"/>
  </p:normalViewPr>
  <p:slideViewPr>
    <p:cSldViewPr>
      <p:cViewPr>
        <p:scale>
          <a:sx n="100" d="100"/>
          <a:sy n="100" d="100"/>
        </p:scale>
        <p:origin x="558" y="11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F741D9-8FC4-4010-9EE1-E227B22B7978}" type="datetimeFigureOut">
              <a:rPr lang="es-ES" smtClean="0"/>
              <a:pPr/>
              <a:t>30/12/2015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8E1BB0-EAC6-41A5-B11E-9B7AC913FA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8E1BB0-EAC6-41A5-B11E-9B7AC913FA09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8E1BB0-EAC6-41A5-B11E-9B7AC913FA09}" type="slidenum">
              <a:rPr lang="es-ES" smtClean="0"/>
              <a:pPr/>
              <a:t>27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48DAC-5FD8-4523-978B-6E33EB246540}" type="datetimeFigureOut">
              <a:rPr lang="es-ES" smtClean="0"/>
              <a:pPr/>
              <a:t>30/12/2015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FC40B-8222-47E8-ABE6-12C8850FA2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48DAC-5FD8-4523-978B-6E33EB246540}" type="datetimeFigureOut">
              <a:rPr lang="es-ES" smtClean="0"/>
              <a:pPr/>
              <a:t>30/12/2015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FC40B-8222-47E8-ABE6-12C8850FA2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48DAC-5FD8-4523-978B-6E33EB246540}" type="datetimeFigureOut">
              <a:rPr lang="es-ES" smtClean="0"/>
              <a:pPr/>
              <a:t>30/12/2015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FC40B-8222-47E8-ABE6-12C8850FA2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48DAC-5FD8-4523-978B-6E33EB246540}" type="datetimeFigureOut">
              <a:rPr lang="es-ES" smtClean="0"/>
              <a:pPr/>
              <a:t>30/12/2015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FC40B-8222-47E8-ABE6-12C8850FA2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48DAC-5FD8-4523-978B-6E33EB246540}" type="datetimeFigureOut">
              <a:rPr lang="es-ES" smtClean="0"/>
              <a:pPr/>
              <a:t>30/12/2015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FC40B-8222-47E8-ABE6-12C8850FA2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48DAC-5FD8-4523-978B-6E33EB246540}" type="datetimeFigureOut">
              <a:rPr lang="es-ES" smtClean="0"/>
              <a:pPr/>
              <a:t>30/12/2015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FC40B-8222-47E8-ABE6-12C8850FA2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48DAC-5FD8-4523-978B-6E33EB246540}" type="datetimeFigureOut">
              <a:rPr lang="es-ES" smtClean="0"/>
              <a:pPr/>
              <a:t>30/12/2015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FC40B-8222-47E8-ABE6-12C8850FA2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48DAC-5FD8-4523-978B-6E33EB246540}" type="datetimeFigureOut">
              <a:rPr lang="es-ES" smtClean="0"/>
              <a:pPr/>
              <a:t>30/12/2015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FC40B-8222-47E8-ABE6-12C8850FA2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48DAC-5FD8-4523-978B-6E33EB246540}" type="datetimeFigureOut">
              <a:rPr lang="es-ES" smtClean="0"/>
              <a:pPr/>
              <a:t>30/12/2015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FC40B-8222-47E8-ABE6-12C8850FA2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48DAC-5FD8-4523-978B-6E33EB246540}" type="datetimeFigureOut">
              <a:rPr lang="es-ES" smtClean="0"/>
              <a:pPr/>
              <a:t>30/12/2015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FC40B-8222-47E8-ABE6-12C8850FA2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748DAC-5FD8-4523-978B-6E33EB246540}" type="datetimeFigureOut">
              <a:rPr lang="es-ES" smtClean="0"/>
              <a:pPr/>
              <a:t>30/12/2015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0FC40B-8222-47E8-ABE6-12C8850FA2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748DAC-5FD8-4523-978B-6E33EB246540}" type="datetimeFigureOut">
              <a:rPr lang="es-ES" smtClean="0"/>
              <a:pPr/>
              <a:t>30/12/2015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0FC40B-8222-47E8-ABE6-12C8850FA27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7.png"/><Relationship Id="rId18" Type="http://schemas.openxmlformats.org/officeDocument/2006/relationships/image" Target="../media/image7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3.png"/><Relationship Id="rId11" Type="http://schemas.openxmlformats.org/officeDocument/2006/relationships/image" Target="../media/image6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2.png"/><Relationship Id="rId9" Type="http://schemas.openxmlformats.org/officeDocument/2006/relationships/image" Target="../media/image6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 t="14151" b="1291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g-gif-upd.gif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85720" y="4386274"/>
            <a:ext cx="2214578" cy="221472"/>
          </a:xfrm>
          <a:prstGeom prst="rect">
            <a:avLst/>
          </a:prstGeom>
        </p:spPr>
      </p:pic>
      <p:pic>
        <p:nvPicPr>
          <p:cNvPr id="31" name="Picture 2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 t="14151" b="12917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" name="31 Imagen" descr="g-gif-update.php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158" y="1714494"/>
            <a:ext cx="3514725" cy="838200"/>
          </a:xfrm>
          <a:prstGeom prst="rect">
            <a:avLst/>
          </a:prstGeom>
        </p:spPr>
      </p:pic>
      <p:pic>
        <p:nvPicPr>
          <p:cNvPr id="33" name="32 Imagen" descr="g-gif-update.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2571750"/>
            <a:ext cx="3981450" cy="714375"/>
          </a:xfrm>
          <a:prstGeom prst="rect">
            <a:avLst/>
          </a:prstGeom>
        </p:spPr>
      </p:pic>
    </p:spTree>
  </p:cSld>
  <p:clrMapOvr>
    <a:masterClrMapping/>
  </p:clrMapOvr>
  <p:transition advTm="28000">
    <p:sndAc>
      <p:stSnd loop="1">
        <p:snd r:embed="rId2" name="Don Gibson - Sea of heartbrea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31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143108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643438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2000249" y="-2000251"/>
            <a:ext cx="5143501" cy="9144001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741292" y="-1330545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7" y="-1812730"/>
            <a:ext cx="4661312" cy="8286775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553767" y="-660814"/>
            <a:ext cx="4179104" cy="7429518"/>
          </a:xfrm>
          <a:prstGeom prst="parallelogram">
            <a:avLst>
              <a:gd name="adj" fmla="val 9206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1" y="-1625205"/>
            <a:ext cx="4179104" cy="7429518"/>
          </a:xfrm>
          <a:prstGeom prst="parallelogram">
            <a:avLst>
              <a:gd name="adj" fmla="val 93437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375173" y="-5359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3" y="-1446610"/>
            <a:ext cx="3750477" cy="6643701"/>
          </a:xfrm>
          <a:prstGeom prst="parallelogram">
            <a:avLst>
              <a:gd name="adj" fmla="val 9229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196580" y="553633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6" y="-1268016"/>
            <a:ext cx="3321849" cy="5857882"/>
          </a:xfrm>
          <a:prstGeom prst="parallelogram">
            <a:avLst>
              <a:gd name="adj" fmla="val 91004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17982" y="1160855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8" y="-1089422"/>
            <a:ext cx="2893221" cy="5072066"/>
          </a:xfrm>
          <a:prstGeom prst="parallelogram">
            <a:avLst>
              <a:gd name="adj" fmla="val 8899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759019" y="1902024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7" y="-830459"/>
            <a:ext cx="2411015" cy="4071934"/>
          </a:xfrm>
          <a:prstGeom prst="parallelogram">
            <a:avLst>
              <a:gd name="adj" fmla="val 8662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544705" y="2544966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9" y="-616145"/>
            <a:ext cx="1982387" cy="3214678"/>
          </a:xfrm>
          <a:prstGeom prst="parallelogram">
            <a:avLst>
              <a:gd name="adj" fmla="val 8445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330391" y="3187908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10" y="-401831"/>
            <a:ext cx="1553759" cy="2357422"/>
          </a:xfrm>
          <a:prstGeom prst="parallelogram">
            <a:avLst>
              <a:gd name="adj" fmla="val 80649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89288" y="3804061"/>
            <a:ext cx="1178709" cy="1500166"/>
          </a:xfrm>
          <a:prstGeom prst="parallelogram">
            <a:avLst>
              <a:gd name="adj" fmla="val 76205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2" y="-214306"/>
            <a:ext cx="1071552" cy="1500166"/>
          </a:xfrm>
          <a:prstGeom prst="parallelogram">
            <a:avLst>
              <a:gd name="adj" fmla="val 70872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920" y="4366635"/>
            <a:ext cx="696503" cy="857224"/>
          </a:xfrm>
          <a:prstGeom prst="parallelogram">
            <a:avLst>
              <a:gd name="adj" fmla="val 66701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415709">
            <a:off x="8403081" y="-250537"/>
            <a:ext cx="589346" cy="857224"/>
          </a:xfrm>
          <a:prstGeom prst="parallelogram">
            <a:avLst>
              <a:gd name="adj" fmla="val 59428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cf44e054ad70e571a6151fe599b62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9858444" cy="628654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b9354f592e4c4c07de449c41daffbf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C4675"/>
            </a:gs>
            <a:gs pos="64999">
              <a:srgbClr val="F0EBD5"/>
            </a:gs>
            <a:gs pos="100000">
              <a:srgbClr val="D1C39F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c9d37623575cb055c45f217557ce0c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gradFill flip="none" rotWithShape="1">
            <a:gsLst>
              <a:gs pos="0">
                <a:srgbClr val="EC4675">
                  <a:shade val="30000"/>
                  <a:satMod val="115000"/>
                </a:srgbClr>
              </a:gs>
              <a:gs pos="50000">
                <a:srgbClr val="EC4675">
                  <a:shade val="67500"/>
                  <a:satMod val="115000"/>
                </a:srgbClr>
              </a:gs>
              <a:gs pos="100000">
                <a:srgbClr val="EC4675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b4a34216091700873544c163b5807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50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321471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2107389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5400000">
            <a:off x="3929090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5786462" y="364331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7643834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49000">
                <a:schemeClr val="accent6">
                  <a:lumMod val="50000"/>
                </a:scheme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d075b5e18edc74a1fca2c75bf6c2f7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45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f079f6ad76e15168888a2fe661d3c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>
            <a:off x="3571869" y="2571750"/>
            <a:ext cx="2319049" cy="207168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rot="10800000">
            <a:off x="3571869" y="571486"/>
            <a:ext cx="2319049" cy="207168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rot="16032031">
            <a:off x="4932343" y="1601632"/>
            <a:ext cx="2319049" cy="207168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rot="5400000">
            <a:off x="2162302" y="1623863"/>
            <a:ext cx="2319049" cy="207168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rot="8394899">
            <a:off x="2609166" y="860488"/>
            <a:ext cx="2319049" cy="207168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rot="13538432">
            <a:off x="4320817" y="803132"/>
            <a:ext cx="2319049" cy="207168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rot="18752521">
            <a:off x="4602466" y="2161895"/>
            <a:ext cx="2319049" cy="207168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BD874B">
                <a:tint val="45000"/>
                <a:satMod val="400000"/>
              </a:srgbClr>
            </a:duotone>
            <a:lum bright="-20000" contrast="20000"/>
          </a:blip>
          <a:stretch>
            <a:fillRect/>
          </a:stretch>
        </p:blipFill>
        <p:spPr>
          <a:xfrm rot="2254629">
            <a:off x="2677108" y="2349579"/>
            <a:ext cx="2319049" cy="20716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f019c1312e59066e3182fce0a127f4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03131" y="1009045"/>
            <a:ext cx="4377261" cy="252191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90869">
            <a:off x="5207833" y="855923"/>
            <a:ext cx="4079853" cy="23403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962971">
            <a:off x="-196318" y="3945864"/>
            <a:ext cx="4377261" cy="205820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3586">
            <a:off x="5212000" y="3880414"/>
            <a:ext cx="4167294" cy="213451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191806" y="1572440"/>
            <a:ext cx="4269042" cy="23680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>
            <a:off x="5496899" y="3176666"/>
            <a:ext cx="3714254" cy="22036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34906" y="1383593"/>
            <a:ext cx="3771958" cy="230833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70515" y="3429929"/>
            <a:ext cx="4046922" cy="228526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47070" y="2118456"/>
            <a:ext cx="3910749" cy="234212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5446">
            <a:off x="5579777" y="2638035"/>
            <a:ext cx="3569333" cy="219091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1558" y="2853893"/>
            <a:ext cx="3924810" cy="212613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543407" y="1940017"/>
            <a:ext cx="3600464" cy="229392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10800000" scaled="0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df39c288611942771192659a08b9b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875311">
            <a:off x="3351987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426149" y="44932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351986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426148" y="10149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351988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426150" y="159233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351987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426149" y="215799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351986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426148" y="274115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351985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426147" y="330682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351987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426149" y="388416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351986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426148" y="444983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387030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387029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387031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387030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387029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387028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387030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387029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425886" y="45954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425885" y="102521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425887" y="160255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425886" y="216822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425885" y="275138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425884" y="331705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425886" y="389439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425885" y="446005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315064" y="44676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315063" y="101243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315065" y="158977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315064" y="2155443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315063" y="273859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315062" y="330426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315064" y="388160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315063" y="444727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497851" y="44350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497850" y="100917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497852" y="158651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497851" y="21521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497850" y="273533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497849" y="330100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497851" y="387834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497850" y="444401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354183" y="45955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354182" y="102521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354184" y="160255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354183" y="216822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354182" y="27513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354181" y="331705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354183" y="38943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354182" y="446006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458733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458732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458734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458733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458732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458731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458733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458732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357222" y="-428646"/>
            <a:ext cx="9858444" cy="650085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d2f32bf81082a46523ab3b34c32b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403592">
            <a:off x="37119" y="1202472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20170855">
            <a:off x="36300" y="565005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403592">
            <a:off x="1322970" y="1202470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0170855">
            <a:off x="1322151" y="565003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403592">
            <a:off x="2680327" y="1202473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0170855">
            <a:off x="2679508" y="565006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403592">
            <a:off x="3966178" y="1202471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0170855">
            <a:off x="3965359" y="565004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403592">
            <a:off x="5323534" y="1202475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20170855">
            <a:off x="5322715" y="565008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403592">
            <a:off x="6609385" y="1202473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0170855">
            <a:off x="6608566" y="565006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403592">
            <a:off x="7966706" y="1202471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0170855">
            <a:off x="7965887" y="565004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403592">
            <a:off x="7249526" y="3202734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20170855">
            <a:off x="7250343" y="3851152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1403592">
            <a:off x="5964806" y="3202733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20170855">
            <a:off x="5965623" y="3851151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1403592">
            <a:off x="4606320" y="3202735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20170855">
            <a:off x="4607137" y="3851153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1403592">
            <a:off x="3321600" y="3202734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20170855">
            <a:off x="3322417" y="3851152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1403592">
            <a:off x="2036188" y="3202735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20170855">
            <a:off x="2037005" y="3851153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1403592">
            <a:off x="751468" y="3202734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20170855">
            <a:off x="752285" y="3851152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1403592">
            <a:off x="-536052" y="3202733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 rot="20170855">
            <a:off x="-535235" y="3851151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Rectángulo"/>
          <p:cNvSpPr/>
          <p:nvPr/>
        </p:nvSpPr>
        <p:spPr>
          <a:xfrm>
            <a:off x="-571536" y="-428646"/>
            <a:ext cx="10501386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ec9eded2ecbd88317c4d50c6ba8d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428646"/>
            <a:ext cx="9858444" cy="664373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4c131ba0f4a8450ebe2b983bfa2c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429589">
            <a:off x="2531910" y="3501014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061215" y="3470468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561761" y="3124923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3989777" y="3113278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490324" y="2684678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061215" y="2601594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490325" y="2184611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061215" y="2101529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490323" y="1684547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3986140" y="1665440"/>
            <a:ext cx="2357454" cy="223547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5490717" y="3327621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5562154" y="2981994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562157" y="2541748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490719" y="2041682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547668">
            <a:off x="5506382" y="1669703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482726">
            <a:off x="989387" y="3458904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989385" y="3041895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989384" y="2613266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1060824" y="2173019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989385" y="1744393"/>
            <a:ext cx="2357454" cy="214314"/>
          </a:xfrm>
          <a:prstGeom prst="rect">
            <a:avLst/>
          </a:prstGeom>
          <a:gradFill flip="none" rotWithShape="1">
            <a:gsLst>
              <a:gs pos="23000">
                <a:schemeClr val="accent5">
                  <a:lumMod val="40000"/>
                  <a:lumOff val="60000"/>
                </a:schemeClr>
              </a:gs>
              <a:gs pos="50000">
                <a:srgbClr val="0055FE">
                  <a:shade val="67500"/>
                  <a:satMod val="115000"/>
                </a:srgbClr>
              </a:gs>
              <a:gs pos="100000">
                <a:srgbClr val="0055FE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22" y="-428646"/>
            <a:ext cx="9858444" cy="628654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2000"/>
                            </p:stCondLst>
                            <p:childTnLst>
                              <p:par>
                                <p:cTn id="309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25d5eaf5243f39014d35d8d2ce8467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214678" y="1857388"/>
            <a:ext cx="2643206" cy="1087328"/>
          </a:xfrm>
          <a:prstGeom prst="donut">
            <a:avLst>
              <a:gd name="adj" fmla="val 13320"/>
            </a:avLst>
          </a:prstGeom>
          <a:gradFill flip="none" rotWithShape="1">
            <a:gsLst>
              <a:gs pos="9400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857488" y="1643074"/>
            <a:ext cx="3357586" cy="1522260"/>
          </a:xfrm>
          <a:prstGeom prst="donut">
            <a:avLst>
              <a:gd name="adj" fmla="val 7372"/>
            </a:avLst>
          </a:prstGeom>
          <a:gradFill flip="none" rotWithShape="1">
            <a:gsLst>
              <a:gs pos="9400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1357322"/>
            <a:ext cx="3929090" cy="2102168"/>
          </a:xfrm>
          <a:prstGeom prst="donut">
            <a:avLst>
              <a:gd name="adj" fmla="val 7040"/>
            </a:avLst>
          </a:prstGeom>
          <a:gradFill flip="none" rotWithShape="1">
            <a:gsLst>
              <a:gs pos="9400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85984" y="1071569"/>
            <a:ext cx="4572032" cy="2682077"/>
          </a:xfrm>
          <a:prstGeom prst="donut">
            <a:avLst>
              <a:gd name="adj" fmla="val 3436"/>
            </a:avLst>
          </a:prstGeom>
          <a:gradFill flip="none" rotWithShape="1">
            <a:gsLst>
              <a:gs pos="9400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785817"/>
            <a:ext cx="5143536" cy="3261985"/>
          </a:xfrm>
          <a:prstGeom prst="donut">
            <a:avLst>
              <a:gd name="adj" fmla="val 3436"/>
            </a:avLst>
          </a:prstGeom>
          <a:gradFill flip="none" rotWithShape="1">
            <a:gsLst>
              <a:gs pos="9400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643306" y="2071701"/>
            <a:ext cx="1785950" cy="579909"/>
          </a:xfrm>
          <a:prstGeom prst="donut">
            <a:avLst>
              <a:gd name="adj" fmla="val 19940"/>
            </a:avLst>
          </a:prstGeom>
          <a:gradFill flip="none" rotWithShape="1">
            <a:gsLst>
              <a:gs pos="9400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14480" y="500066"/>
            <a:ext cx="5786478" cy="3841894"/>
          </a:xfrm>
          <a:prstGeom prst="donut">
            <a:avLst>
              <a:gd name="adj" fmla="val 3436"/>
            </a:avLst>
          </a:prstGeom>
          <a:gradFill flip="none" rotWithShape="1">
            <a:gsLst>
              <a:gs pos="9400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428728" y="285751"/>
            <a:ext cx="6357982" cy="4276825"/>
          </a:xfrm>
          <a:prstGeom prst="donut">
            <a:avLst>
              <a:gd name="adj" fmla="val 3436"/>
            </a:avLst>
          </a:prstGeom>
          <a:gradFill flip="none" rotWithShape="1">
            <a:gsLst>
              <a:gs pos="9400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142976" y="0"/>
            <a:ext cx="6929486" cy="4929204"/>
          </a:xfrm>
          <a:prstGeom prst="donut">
            <a:avLst>
              <a:gd name="adj" fmla="val 3436"/>
            </a:avLst>
          </a:prstGeom>
          <a:gradFill flip="none" rotWithShape="1">
            <a:gsLst>
              <a:gs pos="9400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428646"/>
            <a:ext cx="9858444" cy="635798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9e3fb4537ddc54f2302be168509d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714362"/>
            <a:ext cx="1571636" cy="1897387"/>
          </a:xfrm>
          <a:prstGeom prst="rect">
            <a:avLst/>
          </a:prstGeom>
          <a:effectLst/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0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785918" y="642924"/>
            <a:ext cx="1571636" cy="1968825"/>
          </a:xfrm>
          <a:prstGeom prst="rect">
            <a:avLst/>
          </a:prstGeom>
          <a:effectLst/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1428728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071802" y="642924"/>
            <a:ext cx="1571636" cy="1968825"/>
          </a:xfrm>
          <a:prstGeom prst="rect">
            <a:avLst/>
          </a:prstGeom>
          <a:effectLst/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2857520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72000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4286248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929322" y="714362"/>
            <a:ext cx="1571636" cy="1968825"/>
          </a:xfrm>
          <a:prstGeom prst="rect">
            <a:avLst/>
          </a:prstGeom>
          <a:effectLst/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5786446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572364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0800000">
            <a:off x="7215174" y="2285998"/>
            <a:ext cx="1928826" cy="1714512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21bc26cf7953b92e74d7eeb80c616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chemeClr val="accent2">
                  <a:lumMod val="20000"/>
                  <a:lumOff val="8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6b546c75f75ace5e66bf52bda8f6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9 Cheurón"/>
          <p:cNvSpPr/>
          <p:nvPr/>
        </p:nvSpPr>
        <p:spPr>
          <a:xfrm rot="5400000">
            <a:off x="3357563" y="-1357331"/>
            <a:ext cx="257175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3402212" y="1187630"/>
            <a:ext cx="262532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598666" y="-1598434"/>
            <a:ext cx="2089544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3643315" y="1428733"/>
            <a:ext cx="2143122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3812980" y="-1812748"/>
            <a:ext cx="1660916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3830840" y="1616258"/>
            <a:ext cx="1768073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>
            <a:off x="4054084" y="-2053852"/>
            <a:ext cx="1178709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3991575" y="1776993"/>
            <a:ext cx="1446602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5400000">
            <a:off x="4313046" y="-2241376"/>
            <a:ext cx="803660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4277327" y="1991307"/>
            <a:ext cx="1017974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0">
                <a:srgbClr val="FF9900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6aa60cecc2bd7e7f63e98698eb07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7500" r="17499"/>
          <a:stretch>
            <a:fillRect/>
          </a:stretch>
        </p:blipFill>
        <p:spPr>
          <a:xfrm>
            <a:off x="3857620" y="285734"/>
            <a:ext cx="1785950" cy="2500312"/>
          </a:xfrm>
          <a:prstGeom prst="rect">
            <a:avLst/>
          </a:prstGeom>
        </p:spPr>
      </p:pic>
      <p:pic>
        <p:nvPicPr>
          <p:cNvPr id="4" name="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7500" r="17499"/>
          <a:stretch>
            <a:fillRect/>
          </a:stretch>
        </p:blipFill>
        <p:spPr>
          <a:xfrm rot="11934898">
            <a:off x="3428839" y="2421225"/>
            <a:ext cx="1785950" cy="2500312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7500" r="17499"/>
          <a:stretch>
            <a:fillRect/>
          </a:stretch>
        </p:blipFill>
        <p:spPr>
          <a:xfrm rot="5400000">
            <a:off x="5357809" y="1571627"/>
            <a:ext cx="1785950" cy="2500312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20000" contrast="40000"/>
          </a:blip>
          <a:srcRect l="17500" r="17499"/>
          <a:stretch>
            <a:fillRect/>
          </a:stretch>
        </p:blipFill>
        <p:spPr>
          <a:xfrm rot="16200000">
            <a:off x="2143099" y="1285875"/>
            <a:ext cx="1785950" cy="2500312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805119">
            <a:off x="4864074" y="636390"/>
            <a:ext cx="1785950" cy="2500312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8626071">
            <a:off x="4495297" y="2357131"/>
            <a:ext cx="1785950" cy="2500312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4126699">
            <a:off x="2429043" y="1837423"/>
            <a:ext cx="1785950" cy="2500312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9677857">
            <a:off x="2956018" y="497596"/>
            <a:ext cx="1785950" cy="250031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7725c67f5266cf9338b9c40ab6fc74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2357422" y="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9000">
                <a:schemeClr val="accent2">
                  <a:lumMod val="5000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572000" y="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9000">
                <a:schemeClr val="accent2">
                  <a:lumMod val="5000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2357422" y="112513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9000">
                <a:schemeClr val="accent2">
                  <a:lumMod val="5000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112513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9000">
                <a:schemeClr val="accent2">
                  <a:lumMod val="5000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2303857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9000">
                <a:schemeClr val="accent2">
                  <a:lumMod val="5000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2303857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9000">
                <a:schemeClr val="accent2">
                  <a:lumMod val="5000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3536163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9000">
                <a:schemeClr val="accent2">
                  <a:lumMod val="5000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3536163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19000">
                <a:schemeClr val="accent2">
                  <a:lumMod val="50000"/>
                </a:schemeClr>
              </a:gs>
              <a:gs pos="50000">
                <a:srgbClr val="FF99CC">
                  <a:shade val="67500"/>
                  <a:satMod val="115000"/>
                </a:srgbClr>
              </a:gs>
              <a:gs pos="100000">
                <a:srgbClr val="FF99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428646"/>
            <a:ext cx="9858444" cy="650085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5738_morze-niebo-palmy-aglow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479_kobieta-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 b="7575"/>
          <a:stretch>
            <a:fillRect/>
          </a:stretch>
        </p:blipFill>
        <p:spPr>
          <a:xfrm>
            <a:off x="2500298" y="428610"/>
            <a:ext cx="4572032" cy="435771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183_maly-kotek-klebki-wel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071538" y="482189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00CC">
                  <a:shade val="67500"/>
                  <a:satMod val="115000"/>
                </a:srgbClr>
              </a:gs>
              <a:gs pos="100000">
                <a:srgbClr val="CC00C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627_kobieta-szal-a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081_mala-dziewczynka-ma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143108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643438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9549_trzy-biale-szpice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rot="16200000">
            <a:off x="2000249" y="-2000251"/>
            <a:ext cx="5143501" cy="9144001"/>
          </a:xfrm>
          <a:prstGeom prst="parallelogram">
            <a:avLst>
              <a:gd name="adj" fmla="val 93437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rot="16200000">
            <a:off x="1741292" y="-1330545"/>
            <a:ext cx="4661312" cy="8286775"/>
          </a:xfrm>
          <a:prstGeom prst="parallelogram">
            <a:avLst>
              <a:gd name="adj" fmla="val 93437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rot="16200000">
            <a:off x="2669957" y="-1812730"/>
            <a:ext cx="4661312" cy="8286775"/>
          </a:xfrm>
          <a:prstGeom prst="parallelogram">
            <a:avLst>
              <a:gd name="adj" fmla="val 93437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rot="16200000">
            <a:off x="1553767" y="-660814"/>
            <a:ext cx="4179104" cy="7429518"/>
          </a:xfrm>
          <a:prstGeom prst="parallelogram">
            <a:avLst>
              <a:gd name="adj" fmla="val 92069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rot="16200000">
            <a:off x="3339691" y="-1625205"/>
            <a:ext cx="4179104" cy="7429518"/>
          </a:xfrm>
          <a:prstGeom prst="parallelogram">
            <a:avLst>
              <a:gd name="adj" fmla="val 93437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rot="16200000">
            <a:off x="1375173" y="-53590"/>
            <a:ext cx="3750477" cy="6643701"/>
          </a:xfrm>
          <a:prstGeom prst="parallelogram">
            <a:avLst>
              <a:gd name="adj" fmla="val 92294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aralelogramo"/>
          <p:cNvSpPr/>
          <p:nvPr/>
        </p:nvSpPr>
        <p:spPr>
          <a:xfrm rot="16200000">
            <a:off x="3946913" y="-1446610"/>
            <a:ext cx="3750477" cy="6643701"/>
          </a:xfrm>
          <a:prstGeom prst="parallelogram">
            <a:avLst>
              <a:gd name="adj" fmla="val 92294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rot="16200000">
            <a:off x="1196580" y="553633"/>
            <a:ext cx="3321849" cy="5857882"/>
          </a:xfrm>
          <a:prstGeom prst="parallelogram">
            <a:avLst>
              <a:gd name="adj" fmla="val 91004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rot="16200000">
            <a:off x="4554136" y="-1268016"/>
            <a:ext cx="3321849" cy="5857882"/>
          </a:xfrm>
          <a:prstGeom prst="parallelogram">
            <a:avLst>
              <a:gd name="adj" fmla="val 91004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rot="16200000">
            <a:off x="1017982" y="1160855"/>
            <a:ext cx="2893221" cy="5072066"/>
          </a:xfrm>
          <a:prstGeom prst="parallelogram">
            <a:avLst>
              <a:gd name="adj" fmla="val 88991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rot="16200000">
            <a:off x="5161358" y="-1089422"/>
            <a:ext cx="2893221" cy="5072066"/>
          </a:xfrm>
          <a:prstGeom prst="parallelogram">
            <a:avLst>
              <a:gd name="adj" fmla="val 88991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rot="16200000">
            <a:off x="759019" y="1902024"/>
            <a:ext cx="2411015" cy="4071934"/>
          </a:xfrm>
          <a:prstGeom prst="parallelogram">
            <a:avLst>
              <a:gd name="adj" fmla="val 86621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rot="16200000">
            <a:off x="5902527" y="-830459"/>
            <a:ext cx="2411015" cy="4071934"/>
          </a:xfrm>
          <a:prstGeom prst="parallelogram">
            <a:avLst>
              <a:gd name="adj" fmla="val 86621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rot="16200000">
            <a:off x="544705" y="2544966"/>
            <a:ext cx="1982387" cy="3214678"/>
          </a:xfrm>
          <a:prstGeom prst="parallelogram">
            <a:avLst>
              <a:gd name="adj" fmla="val 84459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rot="16200000">
            <a:off x="6545469" y="-616145"/>
            <a:ext cx="1982387" cy="3214678"/>
          </a:xfrm>
          <a:prstGeom prst="parallelogram">
            <a:avLst>
              <a:gd name="adj" fmla="val 84459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rot="16200000">
            <a:off x="330391" y="3187908"/>
            <a:ext cx="1553759" cy="2357422"/>
          </a:xfrm>
          <a:prstGeom prst="parallelogram">
            <a:avLst>
              <a:gd name="adj" fmla="val 80649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rot="16200000">
            <a:off x="7188410" y="-401831"/>
            <a:ext cx="1553759" cy="2357422"/>
          </a:xfrm>
          <a:prstGeom prst="parallelogram">
            <a:avLst>
              <a:gd name="adj" fmla="val 80649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rot="16200000">
            <a:off x="89288" y="3804061"/>
            <a:ext cx="1178709" cy="1500166"/>
          </a:xfrm>
          <a:prstGeom prst="parallelogram">
            <a:avLst>
              <a:gd name="adj" fmla="val 76205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rot="16200000">
            <a:off x="7858142" y="-214306"/>
            <a:ext cx="1071552" cy="1500166"/>
          </a:xfrm>
          <a:prstGeom prst="parallelogram">
            <a:avLst>
              <a:gd name="adj" fmla="val 70872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rot="16200000">
            <a:off x="8920" y="4366635"/>
            <a:ext cx="696503" cy="857224"/>
          </a:xfrm>
          <a:prstGeom prst="parallelogram">
            <a:avLst>
              <a:gd name="adj" fmla="val 66701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 rot="16415709">
            <a:off x="8403081" y="-250537"/>
            <a:ext cx="589346" cy="857224"/>
          </a:xfrm>
          <a:prstGeom prst="parallelogram">
            <a:avLst>
              <a:gd name="adj" fmla="val 59428"/>
            </a:avLst>
          </a:prstGeom>
          <a:solidFill>
            <a:schemeClr val="tx1">
              <a:lumMod val="95000"/>
            </a:schemeClr>
          </a:soli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0402_hotelowy-basen-ogrod-altana-ocean-wakacj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84720" y="3487662"/>
            <a:ext cx="2494053" cy="161659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616775">
            <a:off x="4494017" y="1425561"/>
            <a:ext cx="2589088" cy="128761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997988">
            <a:off x="1972294" y="1555923"/>
            <a:ext cx="3143272" cy="160736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997988">
            <a:off x="4055210" y="3468263"/>
            <a:ext cx="3143272" cy="160736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997988">
            <a:off x="1787589" y="1376796"/>
            <a:ext cx="3143272" cy="160736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616775">
            <a:off x="4666273" y="1277923"/>
            <a:ext cx="2589088" cy="158759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997988">
            <a:off x="4198086" y="3628998"/>
            <a:ext cx="3143272" cy="160736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616775">
            <a:off x="2117297" y="3671775"/>
            <a:ext cx="2494053" cy="160767"/>
          </a:xfrm>
          <a:prstGeom prst="rect">
            <a:avLst/>
          </a:prstGeom>
          <a:solidFill>
            <a:srgbClr val="92D05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997988">
            <a:off x="1573274" y="1216060"/>
            <a:ext cx="3143272" cy="160736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616775">
            <a:off x="4889528" y="1100330"/>
            <a:ext cx="2589088" cy="175771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997988">
            <a:off x="4340962" y="3736155"/>
            <a:ext cx="3143272" cy="160736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1927529" y="3809133"/>
            <a:ext cx="2494053" cy="161659"/>
          </a:xfrm>
          <a:prstGeom prst="rect">
            <a:avLst/>
          </a:prstGeom>
          <a:solidFill>
            <a:srgbClr val="3333CC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98122be2f54371f84aba2198f27b66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616775">
            <a:off x="2203016" y="3894292"/>
            <a:ext cx="2357454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418408" y="3816096"/>
            <a:ext cx="2357454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203015" y="3197771"/>
            <a:ext cx="2357454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4418407" y="3119574"/>
            <a:ext cx="2357454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203017" y="2608410"/>
            <a:ext cx="2357454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418409" y="2530213"/>
            <a:ext cx="2357454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203016" y="1911888"/>
            <a:ext cx="2357454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418408" y="1833692"/>
            <a:ext cx="2357454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274455" y="1322525"/>
            <a:ext cx="2357454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4489847" y="1244328"/>
            <a:ext cx="2357454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2274454" y="626004"/>
            <a:ext cx="2357454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8482726">
            <a:off x="4489846" y="547807"/>
            <a:ext cx="2357454" cy="214314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357222" y="-428646"/>
            <a:ext cx="9858444" cy="650085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335029f774e941219c7f5f30e998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904020">
            <a:off x="4397865" y="9722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813016" flipH="1">
            <a:off x="4811114" y="10810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904020">
            <a:off x="754528" y="9722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0813016" flipH="1">
            <a:off x="1167777" y="10810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904020">
            <a:off x="7969767" y="9722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20813016" flipH="1">
            <a:off x="8383016" y="10810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904020">
            <a:off x="2611916" y="9723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813016" flipH="1">
            <a:off x="3025165" y="10811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904020">
            <a:off x="6398130" y="9722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20813016" flipH="1">
            <a:off x="6811379" y="10810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904020">
            <a:off x="4397864" y="652644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0813016" flipH="1">
            <a:off x="4811113" y="653732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904020">
            <a:off x="754527" y="652644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20813016" flipH="1">
            <a:off x="1167776" y="653732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904020">
            <a:off x="7969766" y="652644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20813016" flipH="1">
            <a:off x="8383015" y="653732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904020">
            <a:off x="2611915" y="652645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20813016" flipH="1">
            <a:off x="3025164" y="653733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904020">
            <a:off x="6398129" y="652644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20813016" flipH="1">
            <a:off x="6811378" y="653732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904020">
            <a:off x="4397864" y="1295609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20813016" flipH="1">
            <a:off x="4811113" y="1296697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904020">
            <a:off x="754527" y="1295609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20813016" flipH="1">
            <a:off x="1167776" y="1296697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904020">
            <a:off x="7969766" y="1295609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20813016" flipH="1">
            <a:off x="8383015" y="1296697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904020">
            <a:off x="2611915" y="1295610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20813016" flipH="1">
            <a:off x="3025164" y="1296698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904020">
            <a:off x="6398129" y="1295609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20813016" flipH="1">
            <a:off x="6811378" y="1296697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904020">
            <a:off x="4397863" y="1938531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20813016" flipH="1">
            <a:off x="4811112" y="1939619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904020">
            <a:off x="754526" y="1938531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20813016" flipH="1">
            <a:off x="1167775" y="1939619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904020">
            <a:off x="7969765" y="1938531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20813016" flipH="1">
            <a:off x="8383014" y="1939619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904020">
            <a:off x="2611914" y="1938532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20813016" flipH="1">
            <a:off x="3025163" y="1939620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904020">
            <a:off x="6398128" y="1938531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20813016" flipH="1">
            <a:off x="6811377" y="1939619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904020">
            <a:off x="4397866" y="2581489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20813016" flipH="1">
            <a:off x="4811115" y="2582577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904020">
            <a:off x="754529" y="2581489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20813016" flipH="1">
            <a:off x="1167778" y="2582577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904020">
            <a:off x="7969768" y="2581489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20813016" flipH="1">
            <a:off x="8383017" y="2582577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904020">
            <a:off x="2611917" y="2581490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20813016" flipH="1">
            <a:off x="3025166" y="2582578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904020">
            <a:off x="6398131" y="2581489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20813016" flipH="1">
            <a:off x="6811380" y="2582577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904020">
            <a:off x="4397865" y="3224411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20813016" flipH="1">
            <a:off x="4811114" y="3225499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904020">
            <a:off x="754528" y="3224411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20813016" flipH="1">
            <a:off x="1167777" y="3225499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904020">
            <a:off x="7969767" y="3224411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20813016" flipH="1">
            <a:off x="8383016" y="3225499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904020">
            <a:off x="2611916" y="3224412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20813016" flipH="1">
            <a:off x="3025165" y="3225500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904020">
            <a:off x="6398130" y="3224411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20813016" flipH="1">
            <a:off x="6811379" y="3225499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904020">
            <a:off x="4397865" y="3867376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20813016" flipH="1">
            <a:off x="4811114" y="3868464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904020">
            <a:off x="754528" y="3867376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20813016" flipH="1">
            <a:off x="1167777" y="3868464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 rot="904020">
            <a:off x="7969767" y="3867376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Rectángulo"/>
          <p:cNvSpPr/>
          <p:nvPr/>
        </p:nvSpPr>
        <p:spPr>
          <a:xfrm rot="20813016" flipH="1">
            <a:off x="8383016" y="3868464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Rectángulo"/>
          <p:cNvSpPr/>
          <p:nvPr/>
        </p:nvSpPr>
        <p:spPr>
          <a:xfrm rot="904020">
            <a:off x="2611916" y="3867377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 rot="20813016" flipH="1">
            <a:off x="3025165" y="3868465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Rectángulo"/>
          <p:cNvSpPr/>
          <p:nvPr/>
        </p:nvSpPr>
        <p:spPr>
          <a:xfrm rot="904020">
            <a:off x="6398130" y="3867376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Rectángulo"/>
          <p:cNvSpPr/>
          <p:nvPr/>
        </p:nvSpPr>
        <p:spPr>
          <a:xfrm rot="20813016" flipH="1">
            <a:off x="6811379" y="3868464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Rectángulo"/>
          <p:cNvSpPr/>
          <p:nvPr/>
        </p:nvSpPr>
        <p:spPr>
          <a:xfrm rot="904020">
            <a:off x="4397864" y="4510298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Rectángulo"/>
          <p:cNvSpPr/>
          <p:nvPr/>
        </p:nvSpPr>
        <p:spPr>
          <a:xfrm rot="20813016" flipH="1">
            <a:off x="4811113" y="4511386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Rectángulo"/>
          <p:cNvSpPr/>
          <p:nvPr/>
        </p:nvSpPr>
        <p:spPr>
          <a:xfrm rot="904020">
            <a:off x="754527" y="4510298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 rot="20813016" flipH="1">
            <a:off x="1167776" y="4511386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 rot="904020">
            <a:off x="7969766" y="4510298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 rot="20813016" flipH="1">
            <a:off x="8383015" y="4511386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Rectángulo"/>
          <p:cNvSpPr/>
          <p:nvPr/>
        </p:nvSpPr>
        <p:spPr>
          <a:xfrm rot="904020">
            <a:off x="2611915" y="4510299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Rectángulo"/>
          <p:cNvSpPr/>
          <p:nvPr/>
        </p:nvSpPr>
        <p:spPr>
          <a:xfrm rot="20813016" flipH="1">
            <a:off x="3025164" y="4511387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Rectángulo"/>
          <p:cNvSpPr/>
          <p:nvPr/>
        </p:nvSpPr>
        <p:spPr>
          <a:xfrm rot="904020">
            <a:off x="6398129" y="4510298"/>
            <a:ext cx="191722" cy="884115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2" name="81 Rectángulo"/>
          <p:cNvSpPr/>
          <p:nvPr/>
        </p:nvSpPr>
        <p:spPr>
          <a:xfrm rot="20813016" flipH="1">
            <a:off x="6811378" y="4511386"/>
            <a:ext cx="195364" cy="870638"/>
          </a:xfrm>
          <a:prstGeom prst="rect">
            <a:avLst/>
          </a:prstGeom>
          <a:gradFill flip="none" rotWithShape="1">
            <a:gsLst>
              <a:gs pos="15000">
                <a:schemeClr val="tx2">
                  <a:lumMod val="90000"/>
                </a:scheme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3" name="82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0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4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3000"/>
                            </p:stCondLst>
                            <p:childTnLst>
                              <p:par>
                                <p:cTn id="569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2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3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4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5" dur="30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2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3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6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7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4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5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8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9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0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1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6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7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0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1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4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5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8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9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2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3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6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7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7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3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6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9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2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5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4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0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0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3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6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9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2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5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4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37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0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3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6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9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2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5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5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1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4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67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0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3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6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9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2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5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8" dur="3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1" dur="3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4" dur="3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97" dur="3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9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0" dur="3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3" dur="3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5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6" dur="3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8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9" dur="3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1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2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4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5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8" dur="3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0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1" dur="3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3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4" dur="3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6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2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 animBg="1"/>
      <p:bldP spid="81" grpId="1" animBg="1"/>
      <p:bldP spid="81" grpId="2" animBg="1"/>
      <p:bldP spid="81" grpId="3" animBg="1"/>
      <p:bldP spid="82" grpId="0" animBg="1"/>
      <p:bldP spid="82" grpId="1" animBg="1"/>
      <p:bldP spid="82" grpId="2" animBg="1"/>
      <p:bldP spid="82" grpId="3" animBg="1"/>
      <p:bldP spid="8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20000"/>
                <a:lumOff val="8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7847071556a8fb1cae42593dc315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35719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1438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7157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42876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8595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314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33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85752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1471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90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392909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28628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464347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00066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35785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72164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929354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286544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643734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000924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358114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7715304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8072494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842962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8786810" y="1339444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35719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1438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07157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42876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178595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214314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250033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285752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321471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357190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392909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428628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464347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500066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535785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5572164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5929354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6286544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6643734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7000924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7358114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7715304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8072494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842962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8786810" y="2625328"/>
            <a:ext cx="357190" cy="1125149"/>
          </a:xfrm>
          <a:prstGeom prst="rect">
            <a:avLst/>
          </a:prstGeom>
          <a:gradFill flip="none" rotWithShape="1">
            <a:gsLst>
              <a:gs pos="25000">
                <a:schemeClr val="tx2">
                  <a:lumMod val="90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8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1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4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7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0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3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6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9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8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1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4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7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0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3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6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9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5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000"/>
                            </p:stCondLst>
                            <p:childTnLst>
                              <p:par>
                                <p:cTn id="2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C6326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c3592839a67ad25364e9430420a5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 rot="16200000">
            <a:off x="321471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21471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107389" y="117870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107389" y="217884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929090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929090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5786462" y="114297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5786462" y="21431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643834" y="11429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7643834" y="214312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321471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2107389" y="67864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3929090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6200000">
            <a:off x="5786462" y="64290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6200000">
            <a:off x="7643834" y="64292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6200000">
            <a:off x="321471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6200000">
            <a:off x="2107389" y="107139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6200000">
            <a:off x="3929090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6200000">
            <a:off x="5786462" y="71404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6200000">
            <a:off x="7643834" y="7142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6200000">
            <a:off x="321471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2107389" y="-32147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6200000">
            <a:off x="3929090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5786462" y="-35720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Cheurón"/>
          <p:cNvSpPr/>
          <p:nvPr/>
        </p:nvSpPr>
        <p:spPr>
          <a:xfrm rot="16200000">
            <a:off x="7643834" y="-357190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5400000">
            <a:off x="321471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Cheurón"/>
          <p:cNvSpPr/>
          <p:nvPr/>
        </p:nvSpPr>
        <p:spPr>
          <a:xfrm rot="5400000">
            <a:off x="2107389" y="2750345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5400000">
            <a:off x="3929090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5400000">
            <a:off x="5786462" y="2714610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5400000">
            <a:off x="7643834" y="2714626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5400000">
            <a:off x="321471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5400000">
            <a:off x="2107389" y="3250411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5400000">
            <a:off x="3929090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5400000">
            <a:off x="5786462" y="3214676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5400000">
            <a:off x="7643834" y="3214692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5400000">
            <a:off x="321471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5400000">
            <a:off x="2107389" y="3679053"/>
            <a:ext cx="1142976" cy="178591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5400000">
            <a:off x="3929090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Cheurón"/>
          <p:cNvSpPr/>
          <p:nvPr/>
        </p:nvSpPr>
        <p:spPr>
          <a:xfrm rot="5400000">
            <a:off x="5786462" y="3643318"/>
            <a:ext cx="1142976" cy="1857388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Cheurón"/>
          <p:cNvSpPr/>
          <p:nvPr/>
        </p:nvSpPr>
        <p:spPr>
          <a:xfrm rot="5400000">
            <a:off x="7643834" y="3643334"/>
            <a:ext cx="1142976" cy="1857356"/>
          </a:xfrm>
          <a:prstGeom prst="chevron">
            <a:avLst>
              <a:gd name="adj" fmla="val 75000"/>
            </a:avLst>
          </a:prstGeo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0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3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5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8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1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4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17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3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6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9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8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1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4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7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9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1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3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5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50c9d17caf68359325f9a712979883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0"/>
            <a:ext cx="2857488" cy="5143500"/>
          </a:xfrm>
          <a:prstGeom prst="moon">
            <a:avLst>
              <a:gd name="adj" fmla="val 12666"/>
            </a:avLst>
          </a:prstGeom>
          <a:gradFill flip="none" rotWithShape="1">
            <a:gsLst>
              <a:gs pos="45000">
                <a:srgbClr val="0055FE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flipH="1">
            <a:off x="635795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45000">
                <a:srgbClr val="0055FE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8" y="0"/>
            <a:ext cx="2857488" cy="5143500"/>
          </a:xfrm>
          <a:prstGeom prst="moon">
            <a:avLst>
              <a:gd name="adj" fmla="val 11999"/>
            </a:avLst>
          </a:prstGeom>
          <a:gradFill flip="none" rotWithShape="1">
            <a:gsLst>
              <a:gs pos="45000">
                <a:srgbClr val="0055FE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flipH="1">
            <a:off x="5643570" y="0"/>
            <a:ext cx="2786050" cy="5143500"/>
          </a:xfrm>
          <a:prstGeom prst="moon">
            <a:avLst>
              <a:gd name="adj" fmla="val 14495"/>
            </a:avLst>
          </a:prstGeom>
          <a:gradFill flip="none" rotWithShape="1">
            <a:gsLst>
              <a:gs pos="45000">
                <a:srgbClr val="0055FE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4929190" y="0"/>
            <a:ext cx="2786050" cy="5143500"/>
          </a:xfrm>
          <a:prstGeom prst="moon">
            <a:avLst>
              <a:gd name="adj" fmla="val 13128"/>
            </a:avLst>
          </a:prstGeom>
          <a:gradFill flip="none" rotWithShape="1">
            <a:gsLst>
              <a:gs pos="45000">
                <a:srgbClr val="0055FE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1428728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45000">
                <a:srgbClr val="0055FE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2214546" y="0"/>
            <a:ext cx="2857488" cy="5143500"/>
          </a:xfrm>
          <a:prstGeom prst="moon">
            <a:avLst>
              <a:gd name="adj" fmla="val 14000"/>
            </a:avLst>
          </a:prstGeom>
          <a:gradFill flip="none" rotWithShape="1">
            <a:gsLst>
              <a:gs pos="45000">
                <a:srgbClr val="0055FE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flipH="1">
            <a:off x="4214810" y="0"/>
            <a:ext cx="2786050" cy="5143500"/>
          </a:xfrm>
          <a:prstGeom prst="moon">
            <a:avLst>
              <a:gd name="adj" fmla="val 12444"/>
            </a:avLst>
          </a:prstGeom>
          <a:gradFill flip="none" rotWithShape="1">
            <a:gsLst>
              <a:gs pos="45000">
                <a:srgbClr val="0055FE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7C8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7e01ecf4df718d36bbe528f211fc8b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869" y="2571750"/>
            <a:ext cx="2319049" cy="2071684"/>
          </a:xfrm>
          <a:prstGeom prst="rect">
            <a:avLst/>
          </a:prstGeom>
        </p:spPr>
      </p:pic>
      <p:pic>
        <p:nvPicPr>
          <p:cNvPr id="4" name="3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571869" y="571486"/>
            <a:ext cx="2319049" cy="2071684"/>
          </a:xfrm>
          <a:prstGeom prst="rect">
            <a:avLst/>
          </a:prstGeom>
        </p:spPr>
      </p:pic>
      <p:pic>
        <p:nvPicPr>
          <p:cNvPr id="5" name="4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032031">
            <a:off x="4932343" y="1601632"/>
            <a:ext cx="2319049" cy="2071684"/>
          </a:xfrm>
          <a:prstGeom prst="rect">
            <a:avLst/>
          </a:prstGeom>
        </p:spPr>
      </p:pic>
      <p:pic>
        <p:nvPicPr>
          <p:cNvPr id="6" name="5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2162302" y="1623863"/>
            <a:ext cx="2319049" cy="2071684"/>
          </a:xfrm>
          <a:prstGeom prst="rect">
            <a:avLst/>
          </a:prstGeom>
        </p:spPr>
      </p:pic>
      <p:pic>
        <p:nvPicPr>
          <p:cNvPr id="7" name="6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8394899">
            <a:off x="2609166" y="860488"/>
            <a:ext cx="2319049" cy="2071684"/>
          </a:xfrm>
          <a:prstGeom prst="rect">
            <a:avLst/>
          </a:prstGeom>
        </p:spPr>
      </p:pic>
      <p:pic>
        <p:nvPicPr>
          <p:cNvPr id="8" name="7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538432">
            <a:off x="4320817" y="803132"/>
            <a:ext cx="2319049" cy="2071684"/>
          </a:xfrm>
          <a:prstGeom prst="rect">
            <a:avLst/>
          </a:prstGeom>
        </p:spPr>
      </p:pic>
      <p:pic>
        <p:nvPicPr>
          <p:cNvPr id="9" name="8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752521">
            <a:off x="4602466" y="2161895"/>
            <a:ext cx="2319049" cy="2071684"/>
          </a:xfrm>
          <a:prstGeom prst="rect">
            <a:avLst/>
          </a:prstGeom>
        </p:spPr>
      </p:pic>
      <p:pic>
        <p:nvPicPr>
          <p:cNvPr id="10" name="9 Imagen" descr="10764-rainbow-abstract-element-clipartJ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254629">
            <a:off x="2677108" y="2349579"/>
            <a:ext cx="2319049" cy="2071684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F2D11"/>
            </a:gs>
            <a:gs pos="64999">
              <a:srgbClr val="F0EBD5"/>
            </a:gs>
            <a:gs pos="100000">
              <a:srgbClr val="D1C39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72c784f756d55d1521c787c865ba28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rot="1682875">
            <a:off x="-203131" y="1009045"/>
            <a:ext cx="4377261" cy="252191"/>
          </a:xfrm>
          <a:prstGeom prst="rect">
            <a:avLst/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0090869">
            <a:off x="5207833" y="855923"/>
            <a:ext cx="4079853" cy="234038"/>
          </a:xfrm>
          <a:prstGeom prst="rect">
            <a:avLst/>
          </a:prstGeom>
          <a:gradFill flip="none" rotWithShape="1">
            <a:gsLst>
              <a:gs pos="0">
                <a:srgbClr val="4F2D1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962971">
            <a:off x="-196318" y="3945864"/>
            <a:ext cx="4377261" cy="205820"/>
          </a:xfrm>
          <a:prstGeom prst="rect">
            <a:avLst/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43586">
            <a:off x="5212000" y="3880414"/>
            <a:ext cx="4167294" cy="213451"/>
          </a:xfrm>
          <a:prstGeom prst="rect">
            <a:avLst/>
          </a:prstGeom>
          <a:gradFill flip="none" rotWithShape="1">
            <a:gsLst>
              <a:gs pos="0">
                <a:srgbClr val="4F2D1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189517">
            <a:off x="-191806" y="1572440"/>
            <a:ext cx="4269042" cy="236806"/>
          </a:xfrm>
          <a:prstGeom prst="rect">
            <a:avLst/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152596">
            <a:off x="5496899" y="3176666"/>
            <a:ext cx="3714254" cy="220364"/>
          </a:xfrm>
          <a:prstGeom prst="rect">
            <a:avLst/>
          </a:prstGeom>
          <a:gradFill flip="none" rotWithShape="1">
            <a:gsLst>
              <a:gs pos="0">
                <a:srgbClr val="4F2D1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20475896">
            <a:off x="5434906" y="1383593"/>
            <a:ext cx="3771958" cy="230833"/>
          </a:xfrm>
          <a:prstGeom prst="rect">
            <a:avLst/>
          </a:prstGeom>
          <a:gradFill flip="none" rotWithShape="1">
            <a:gsLst>
              <a:gs pos="0">
                <a:srgbClr val="4F2D1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0475896">
            <a:off x="-70515" y="3429929"/>
            <a:ext cx="4046922" cy="228526"/>
          </a:xfrm>
          <a:prstGeom prst="rect">
            <a:avLst/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5446">
            <a:off x="-47070" y="2118456"/>
            <a:ext cx="3910749" cy="234212"/>
          </a:xfrm>
          <a:prstGeom prst="rect">
            <a:avLst/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545446">
            <a:off x="5579777" y="2638035"/>
            <a:ext cx="3569333" cy="219091"/>
          </a:xfrm>
          <a:prstGeom prst="rect">
            <a:avLst/>
          </a:prstGeom>
          <a:gradFill flip="none" rotWithShape="1">
            <a:gsLst>
              <a:gs pos="0">
                <a:srgbClr val="4F2D1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21166450">
            <a:off x="1558" y="2853893"/>
            <a:ext cx="3924810" cy="212613"/>
          </a:xfrm>
          <a:prstGeom prst="rect">
            <a:avLst/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1166450">
            <a:off x="5543407" y="1940017"/>
            <a:ext cx="3600464" cy="229392"/>
          </a:xfrm>
          <a:prstGeom prst="rect">
            <a:avLst/>
          </a:prstGeom>
          <a:gradFill flip="none" rotWithShape="1">
            <a:gsLst>
              <a:gs pos="0">
                <a:srgbClr val="4F2D1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68B32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c4505a261c6afbe26d880cc3bb235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8875311">
            <a:off x="3351987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3939732">
            <a:off x="4426149" y="44932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8875311">
            <a:off x="3351986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3939732">
            <a:off x="4426148" y="10149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8875311">
            <a:off x="3351988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3939732">
            <a:off x="4426150" y="159233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8875311">
            <a:off x="3351987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3939732">
            <a:off x="4426149" y="215799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8875311">
            <a:off x="3351986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3939732">
            <a:off x="4426148" y="274115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8875311">
            <a:off x="3351985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939732">
            <a:off x="4426147" y="330682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8875311">
            <a:off x="3351987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939732">
            <a:off x="4426149" y="388416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8875311">
            <a:off x="3351986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3939732">
            <a:off x="4426148" y="444983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875311">
            <a:off x="5387030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875311">
            <a:off x="5387029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875311">
            <a:off x="5387031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875311">
            <a:off x="5387030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8875311">
            <a:off x="5387029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8875311">
            <a:off x="5387028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8875311">
            <a:off x="5387030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8875311">
            <a:off x="5387029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3939732">
            <a:off x="2425886" y="45954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3939732">
            <a:off x="2425885" y="102521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3939732">
            <a:off x="2425887" y="160255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3939732">
            <a:off x="2425886" y="216822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3939732">
            <a:off x="2425885" y="275138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3939732">
            <a:off x="2425884" y="331705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3939732">
            <a:off x="2425886" y="389439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3939732">
            <a:off x="2425885" y="446005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8875311">
            <a:off x="1315064" y="44676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8875311">
            <a:off x="1315063" y="101243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 rot="18875311">
            <a:off x="1315065" y="158977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 rot="18875311">
            <a:off x="1315064" y="2155443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 rot="18875311">
            <a:off x="1315063" y="273859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 rot="18875311">
            <a:off x="1315062" y="330426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 rot="18875311">
            <a:off x="1315064" y="388160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 rot="18875311">
            <a:off x="1315063" y="444727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 rot="13939732">
            <a:off x="6497851" y="44350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 rot="13939732">
            <a:off x="6497850" y="1009175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 rot="13939732">
            <a:off x="6497852" y="1586514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 rot="13939732">
            <a:off x="6497851" y="21521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 rot="13939732">
            <a:off x="6497850" y="273533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 rot="13939732">
            <a:off x="6497849" y="330100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 rot="13939732">
            <a:off x="6497851" y="387834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 rot="13939732">
            <a:off x="6497850" y="4444016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 rot="13939732">
            <a:off x="354183" y="45955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 rot="13939732">
            <a:off x="354182" y="1025219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 rot="13939732">
            <a:off x="354184" y="1602558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 rot="13939732">
            <a:off x="354183" y="2168227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 rot="13939732">
            <a:off x="354182" y="2751383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 rot="13939732">
            <a:off x="354181" y="3317052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Rectángulo"/>
          <p:cNvSpPr/>
          <p:nvPr/>
        </p:nvSpPr>
        <p:spPr>
          <a:xfrm rot="13939732">
            <a:off x="354183" y="3894391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Rectángulo"/>
          <p:cNvSpPr/>
          <p:nvPr/>
        </p:nvSpPr>
        <p:spPr>
          <a:xfrm rot="13939732">
            <a:off x="354182" y="4460060"/>
            <a:ext cx="1238504" cy="2399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Rectángulo"/>
          <p:cNvSpPr/>
          <p:nvPr/>
        </p:nvSpPr>
        <p:spPr>
          <a:xfrm rot="18875311">
            <a:off x="7458733" y="44676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 rot="18875311">
            <a:off x="7458732" y="1012436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 rot="18875311">
            <a:off x="7458734" y="1589775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Rectángulo"/>
          <p:cNvSpPr/>
          <p:nvPr/>
        </p:nvSpPr>
        <p:spPr>
          <a:xfrm rot="18875311">
            <a:off x="7458733" y="2155444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Rectángulo"/>
          <p:cNvSpPr/>
          <p:nvPr/>
        </p:nvSpPr>
        <p:spPr>
          <a:xfrm rot="18875311">
            <a:off x="7458732" y="2738600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Rectángulo"/>
          <p:cNvSpPr/>
          <p:nvPr/>
        </p:nvSpPr>
        <p:spPr>
          <a:xfrm rot="18875311">
            <a:off x="7458731" y="3304269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Rectángulo"/>
          <p:cNvSpPr/>
          <p:nvPr/>
        </p:nvSpPr>
        <p:spPr>
          <a:xfrm rot="18875311">
            <a:off x="7458733" y="3881608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Rectángulo"/>
          <p:cNvSpPr/>
          <p:nvPr/>
        </p:nvSpPr>
        <p:spPr>
          <a:xfrm rot="18875311">
            <a:off x="7458732" y="4447277"/>
            <a:ext cx="1359050" cy="2494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Rectángulo"/>
          <p:cNvSpPr/>
          <p:nvPr/>
        </p:nvSpPr>
        <p:spPr>
          <a:xfrm>
            <a:off x="-357222" y="-428646"/>
            <a:ext cx="9858444" cy="657229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000"/>
                            </p:stCondLst>
                            <p:childTnLst>
                              <p:par>
                                <p:cTn id="26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8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4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5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  <p:bldP spid="60" grpId="1" animBg="1"/>
      <p:bldP spid="60" grpId="2" animBg="1"/>
      <p:bldP spid="61" grpId="0" animBg="1"/>
      <p:bldP spid="61" grpId="1" animBg="1"/>
      <p:bldP spid="61" grpId="2" animBg="1"/>
      <p:bldP spid="62" grpId="0" animBg="1"/>
      <p:bldP spid="62" grpId="1" animBg="1"/>
      <p:bldP spid="62" grpId="2" animBg="1"/>
      <p:bldP spid="63" grpId="0" animBg="1"/>
      <p:bldP spid="63" grpId="1" animBg="1"/>
      <p:bldP spid="63" grpId="2" animBg="1"/>
      <p:bldP spid="64" grpId="0" animBg="1"/>
      <p:bldP spid="64" grpId="1" animBg="1"/>
      <p:bldP spid="64" grpId="2" animBg="1"/>
      <p:bldP spid="65" grpId="0" animBg="1"/>
      <p:bldP spid="65" grpId="1" animBg="1"/>
      <p:bldP spid="65" grpId="2" animBg="1"/>
      <p:bldP spid="66" grpId="0" animBg="1"/>
      <p:bldP spid="66" grpId="1" animBg="1"/>
      <p:bldP spid="66" grpId="2" animBg="1"/>
      <p:bldP spid="67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91b9b66707e560adb1be75ae13c08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 rot="1403592">
            <a:off x="37119" y="1202472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 rot="20170855">
            <a:off x="36300" y="565005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403592">
            <a:off x="1322970" y="1202470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170855">
            <a:off x="1322151" y="565003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403592">
            <a:off x="2680327" y="1202473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170855">
            <a:off x="2679508" y="565006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403592">
            <a:off x="3966178" y="1202471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0170855">
            <a:off x="3965359" y="565004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403592">
            <a:off x="5323534" y="1202475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20170855">
            <a:off x="5322715" y="565008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403592">
            <a:off x="6609385" y="1202473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20170855">
            <a:off x="6608566" y="565006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403592">
            <a:off x="7966706" y="1202471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20170855">
            <a:off x="7965887" y="565004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1403592">
            <a:off x="7249526" y="3202734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20170855">
            <a:off x="7250343" y="3851152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1403592">
            <a:off x="5964806" y="3202733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 rot="20170855">
            <a:off x="5965623" y="3851151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 rot="1403592">
            <a:off x="4606320" y="3202735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 rot="20170855">
            <a:off x="4607137" y="3851153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 rot="1403592">
            <a:off x="3321600" y="3202734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 rot="20170855">
            <a:off x="3322417" y="3851152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 rot="1403592">
            <a:off x="2036188" y="3202735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 rot="20170855">
            <a:off x="2037005" y="3851153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 rot="1403592">
            <a:off x="751468" y="3202734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 rot="20170855">
            <a:off x="752285" y="3851152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 rot="1403592">
            <a:off x="-536052" y="3202733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 rot="20170855">
            <a:off x="-535235" y="3851151"/>
            <a:ext cx="1857356" cy="571504"/>
          </a:xfrm>
          <a:prstGeom prst="donu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3333CC">
                  <a:shade val="67500"/>
                  <a:satMod val="115000"/>
                </a:srgbClr>
              </a:gs>
              <a:gs pos="100000">
                <a:srgbClr val="3333CC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-785850" y="-428646"/>
            <a:ext cx="10644262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0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f7c799d0ee5a556512cd9f9638b957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428646"/>
            <a:ext cx="9858444" cy="628654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c0bb1efaeee9d75470a4282f0629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13429589">
            <a:off x="2531910" y="350101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8482726">
            <a:off x="4061215" y="347046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13616775">
            <a:off x="2561761" y="312492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8482726">
            <a:off x="3989777" y="311327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13616775">
            <a:off x="2490324" y="268467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482726">
            <a:off x="4061215" y="260159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13616775">
            <a:off x="2490325" y="218461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8482726">
            <a:off x="4061215" y="2101529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13616775">
            <a:off x="2490323" y="1684547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8482726">
            <a:off x="3986140" y="1665440"/>
            <a:ext cx="2357454" cy="22354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13616775">
            <a:off x="5490717" y="3327621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3616775">
            <a:off x="5562154" y="298199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13616775">
            <a:off x="5562157" y="2541748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3616775">
            <a:off x="5490719" y="2041682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13547668">
            <a:off x="5506382" y="166970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8482726">
            <a:off x="989387" y="3458904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rot="18482726">
            <a:off x="989385" y="3041895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rot="18482726">
            <a:off x="989384" y="2613266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8482726">
            <a:off x="1060824" y="2173019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8482726">
            <a:off x="989385" y="1744393"/>
            <a:ext cx="2357454" cy="21431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A1448">
                  <a:shade val="67500"/>
                  <a:satMod val="115000"/>
                </a:srgbClr>
              </a:gs>
              <a:gs pos="100000">
                <a:srgbClr val="CA1448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357222" y="-428646"/>
            <a:ext cx="9858444" cy="650085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3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2000"/>
                            </p:stCondLst>
                            <p:childTnLst>
                              <p:par>
                                <p:cTn id="309" presetID="17" presetClass="exit" presetSubtype="4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16ab930a872fef26747fc9d445bbea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214678" y="1857388"/>
            <a:ext cx="2643206" cy="1087328"/>
          </a:xfrm>
          <a:prstGeom prst="donut">
            <a:avLst>
              <a:gd name="adj" fmla="val 1332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2857488" y="1643074"/>
            <a:ext cx="3357586" cy="1522260"/>
          </a:xfrm>
          <a:prstGeom prst="donut">
            <a:avLst>
              <a:gd name="adj" fmla="val 7372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2571736" y="1357322"/>
            <a:ext cx="3929090" cy="2102168"/>
          </a:xfrm>
          <a:prstGeom prst="donut">
            <a:avLst>
              <a:gd name="adj" fmla="val 704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285984" y="1071569"/>
            <a:ext cx="4572032" cy="2682077"/>
          </a:xfrm>
          <a:prstGeom prst="donut">
            <a:avLst>
              <a:gd name="adj" fmla="val 343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785817"/>
            <a:ext cx="5143536" cy="3261985"/>
          </a:xfrm>
          <a:prstGeom prst="donut">
            <a:avLst>
              <a:gd name="adj" fmla="val 343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643306" y="2071701"/>
            <a:ext cx="1785950" cy="579909"/>
          </a:xfrm>
          <a:prstGeom prst="donut">
            <a:avLst>
              <a:gd name="adj" fmla="val 19940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714480" y="500066"/>
            <a:ext cx="5786478" cy="3841894"/>
          </a:xfrm>
          <a:prstGeom prst="donut">
            <a:avLst>
              <a:gd name="adj" fmla="val 343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1428728" y="285751"/>
            <a:ext cx="6357982" cy="4276825"/>
          </a:xfrm>
          <a:prstGeom prst="donut">
            <a:avLst>
              <a:gd name="adj" fmla="val 343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142976" y="0"/>
            <a:ext cx="6929486" cy="4929204"/>
          </a:xfrm>
          <a:prstGeom prst="donut">
            <a:avLst>
              <a:gd name="adj" fmla="val 3436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357222" y="-428646"/>
            <a:ext cx="9858444" cy="635798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45b946c5b5129b73ad8eaec3b6eae5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ui8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714362"/>
            <a:ext cx="1571636" cy="1897387"/>
          </a:xfrm>
          <a:prstGeom prst="rect">
            <a:avLst/>
          </a:prstGeom>
          <a:effectLst/>
        </p:spPr>
      </p:pic>
      <p:pic>
        <p:nvPicPr>
          <p:cNvPr id="4" name="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0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5" name="4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642924"/>
            <a:ext cx="1571636" cy="1968825"/>
          </a:xfrm>
          <a:prstGeom prst="rect">
            <a:avLst/>
          </a:prstGeom>
          <a:effectLst/>
        </p:spPr>
      </p:pic>
      <p:pic>
        <p:nvPicPr>
          <p:cNvPr id="6" name="5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428728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7" name="6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642924"/>
            <a:ext cx="1571636" cy="1968825"/>
          </a:xfrm>
          <a:prstGeom prst="rect">
            <a:avLst/>
          </a:prstGeom>
          <a:effectLst/>
        </p:spPr>
      </p:pic>
      <p:pic>
        <p:nvPicPr>
          <p:cNvPr id="8" name="7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2857520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9" name="8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0" name="9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286248" y="2285998"/>
            <a:ext cx="1928826" cy="1714512"/>
          </a:xfrm>
          <a:prstGeom prst="rect">
            <a:avLst/>
          </a:prstGeom>
          <a:effectLst/>
        </p:spPr>
      </p:pic>
      <p:pic>
        <p:nvPicPr>
          <p:cNvPr id="11" name="10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929322" y="714362"/>
            <a:ext cx="1571636" cy="1968825"/>
          </a:xfrm>
          <a:prstGeom prst="rect">
            <a:avLst/>
          </a:prstGeom>
          <a:effectLst/>
        </p:spPr>
      </p:pic>
      <p:pic>
        <p:nvPicPr>
          <p:cNvPr id="12" name="11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5786446" y="2357436"/>
            <a:ext cx="1928826" cy="1714512"/>
          </a:xfrm>
          <a:prstGeom prst="rect">
            <a:avLst/>
          </a:prstGeom>
          <a:effectLst/>
        </p:spPr>
      </p:pic>
      <p:pic>
        <p:nvPicPr>
          <p:cNvPr id="13" name="12 Imagen" descr="Imagen1ui8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72364" y="642924"/>
            <a:ext cx="1571636" cy="1968825"/>
          </a:xfrm>
          <a:prstGeom prst="rect">
            <a:avLst/>
          </a:prstGeom>
          <a:effectLst/>
        </p:spPr>
      </p:pic>
      <p:pic>
        <p:nvPicPr>
          <p:cNvPr id="14" name="13 Imagen" descr="Imagen1u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215174" y="2285998"/>
            <a:ext cx="1928826" cy="1714512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87fdd6175ccde4a6185307e5b3d1f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 flipH="1">
            <a:off x="0" y="0"/>
            <a:ext cx="50003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571472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 flipH="1">
            <a:off x="121441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 flipH="1">
            <a:off x="178591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 flipH="1">
            <a:off x="235742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 flipH="1">
            <a:off x="292892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 flipH="1">
            <a:off x="350043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 flipH="1">
            <a:off x="407193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 flipH="1">
            <a:off x="4643438" y="0"/>
            <a:ext cx="571504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 flipH="1">
            <a:off x="528638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 flipH="1">
            <a:off x="5857884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6429388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7000892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7572396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8143900" y="0"/>
            <a:ext cx="50006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8715404" y="0"/>
            <a:ext cx="428596" cy="5143500"/>
          </a:xfrm>
          <a:prstGeom prst="parallelogram">
            <a:avLst>
              <a:gd name="adj" fmla="val 0"/>
            </a:avLst>
          </a:prstGeom>
          <a:gradFill flip="none" rotWithShape="1">
            <a:gsLst>
              <a:gs pos="0">
                <a:srgbClr val="593313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9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2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91cda7a5225aa58919c242f84feba7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Cheurón"/>
          <p:cNvSpPr/>
          <p:nvPr/>
        </p:nvSpPr>
        <p:spPr>
          <a:xfrm rot="5400000">
            <a:off x="3357563" y="-1357331"/>
            <a:ext cx="2571750" cy="5286412"/>
          </a:xfrm>
          <a:prstGeom prst="chevron">
            <a:avLst>
              <a:gd name="adj" fmla="val 91606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 rot="16200000">
            <a:off x="3402212" y="1187630"/>
            <a:ext cx="2625329" cy="5286412"/>
          </a:xfrm>
          <a:prstGeom prst="chevron">
            <a:avLst>
              <a:gd name="adj" fmla="val 9349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5400000">
            <a:off x="3598666" y="-1598434"/>
            <a:ext cx="2089544" cy="5286412"/>
          </a:xfrm>
          <a:prstGeom prst="chevron">
            <a:avLst>
              <a:gd name="adj" fmla="val 92386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3643315" y="1428733"/>
            <a:ext cx="2143122" cy="5286412"/>
          </a:xfrm>
          <a:prstGeom prst="chevron">
            <a:avLst>
              <a:gd name="adj" fmla="val 92212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812980" y="-1812748"/>
            <a:ext cx="1660916" cy="5286412"/>
          </a:xfrm>
          <a:prstGeom prst="chevron">
            <a:avLst>
              <a:gd name="adj" fmla="val 91008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830840" y="1616258"/>
            <a:ext cx="1768073" cy="5286412"/>
          </a:xfrm>
          <a:prstGeom prst="chevron">
            <a:avLst>
              <a:gd name="adj" fmla="val 90655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4054084" y="-2053852"/>
            <a:ext cx="1178709" cy="5286412"/>
          </a:xfrm>
          <a:prstGeom prst="chevron">
            <a:avLst>
              <a:gd name="adj" fmla="val 86694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3991575" y="1776993"/>
            <a:ext cx="1446602" cy="5286412"/>
          </a:xfrm>
          <a:prstGeom prst="chevron">
            <a:avLst>
              <a:gd name="adj" fmla="val 90680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313046" y="-2241376"/>
            <a:ext cx="803660" cy="5286412"/>
          </a:xfrm>
          <a:prstGeom prst="chevron">
            <a:avLst>
              <a:gd name="adj" fmla="val 84381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4277327" y="1991307"/>
            <a:ext cx="1017974" cy="5286412"/>
          </a:xfrm>
          <a:prstGeom prst="chevron">
            <a:avLst>
              <a:gd name="adj" fmla="val 88561"/>
            </a:avLst>
          </a:prstGeom>
          <a:gradFill flip="none" rotWithShape="1">
            <a:gsLst>
              <a:gs pos="0">
                <a:schemeClr val="tx1">
                  <a:lumMod val="9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000"/>
                            </p:stCondLst>
                            <p:childTnLst>
                              <p:par>
                                <p:cTn id="10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232fdad7db4331790f5d028d0310b5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>
            <a:off x="3857620" y="285734"/>
            <a:ext cx="1785950" cy="2500312"/>
          </a:xfrm>
          <a:prstGeom prst="rect">
            <a:avLst/>
          </a:prstGeom>
        </p:spPr>
      </p:pic>
      <p:pic>
        <p:nvPicPr>
          <p:cNvPr id="4" name="3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1934898">
            <a:off x="3428839" y="2421225"/>
            <a:ext cx="1785950" cy="2500312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5400000">
            <a:off x="5357809" y="1571627"/>
            <a:ext cx="1785950" cy="2500312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6200000">
            <a:off x="2143099" y="1285875"/>
            <a:ext cx="1785950" cy="2500312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805119">
            <a:off x="4864074" y="636390"/>
            <a:ext cx="1785950" cy="2500312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8626071">
            <a:off x="4495297" y="2357131"/>
            <a:ext cx="1785950" cy="2500312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4126699">
            <a:off x="2429043" y="1837423"/>
            <a:ext cx="1785950" cy="2500312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rcRect l="17500" r="17499"/>
          <a:stretch>
            <a:fillRect/>
          </a:stretch>
        </p:blipFill>
        <p:spPr>
          <a:xfrm rot="19677857">
            <a:off x="2956018" y="497596"/>
            <a:ext cx="1785950" cy="2500312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255f5dcf9253a6e6a4f8544de09e0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>
            <a:off x="2357422" y="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flipH="1">
            <a:off x="4572000" y="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>
            <a:off x="2357422" y="1125130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flipH="1">
            <a:off x="4572000" y="1125130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>
            <a:off x="2357422" y="2303857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flipH="1">
            <a:off x="4572000" y="2303857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>
            <a:off x="2357422" y="3536163"/>
            <a:ext cx="2214578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flipH="1">
            <a:off x="4572000" y="3536163"/>
            <a:ext cx="2143140" cy="1446620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bg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357222" y="-428646"/>
            <a:ext cx="9858444" cy="678661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802af544f2c30a0af98a238ad3704b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0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114297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114297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14297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228598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285984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285984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286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3286116" y="1714494"/>
            <a:ext cx="1285884" cy="1714512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3286116" y="3429006"/>
            <a:ext cx="1357290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0800000">
            <a:off x="78581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8581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rot="10800000">
            <a:off x="78581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685801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 rot="10800000">
            <a:off x="685801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 rot="10800000">
            <a:off x="685801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 rot="10800000">
            <a:off x="5786446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 rot="10800000">
            <a:off x="5786446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Cheurón"/>
          <p:cNvSpPr/>
          <p:nvPr/>
        </p:nvSpPr>
        <p:spPr>
          <a:xfrm rot="10800000">
            <a:off x="5786446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0800000">
            <a:off x="4786314" y="0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Cheurón"/>
          <p:cNvSpPr/>
          <p:nvPr/>
        </p:nvSpPr>
        <p:spPr>
          <a:xfrm rot="10800000">
            <a:off x="4786314" y="1714494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0800000">
            <a:off x="4786314" y="3429006"/>
            <a:ext cx="1285884" cy="1714494"/>
          </a:xfrm>
          <a:prstGeom prst="chevron">
            <a:avLst/>
          </a:prstGeom>
          <a:gradFill flip="none" rotWithShape="1">
            <a:gsLst>
              <a:gs pos="0">
                <a:srgbClr val="F68B32"/>
              </a:gs>
              <a:gs pos="50000">
                <a:srgbClr val="AC6326">
                  <a:shade val="67500"/>
                  <a:satMod val="115000"/>
                </a:srgbClr>
              </a:gs>
              <a:gs pos="100000">
                <a:srgbClr val="AC6326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5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55FE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jLba0kuZDfF7k8bZWrG173wxi8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b="7575"/>
          <a:stretch>
            <a:fillRect/>
          </a:stretch>
        </p:blipFill>
        <p:spPr>
          <a:xfrm>
            <a:off x="2500298" y="428610"/>
            <a:ext cx="4572032" cy="435771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2D11"/>
            </a:gs>
            <a:gs pos="64999">
              <a:srgbClr val="F0EBD5"/>
            </a:gs>
            <a:gs pos="100000">
              <a:srgbClr val="D1C39F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 flipV="1">
            <a:off x="0" y="4982782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flipV="1">
            <a:off x="785786" y="4714890"/>
            <a:ext cx="7572428" cy="21429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V="1">
            <a:off x="1000100" y="4446998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flipV="1">
            <a:off x="1500166" y="4179105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V="1">
            <a:off x="2071670" y="3911213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V="1">
            <a:off x="2571736" y="3643320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flipV="1">
            <a:off x="2928926" y="3375428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flipV="1">
            <a:off x="3571868" y="3107535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flipV="1">
            <a:off x="4000496" y="2893221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V="1">
            <a:off x="4286248" y="2625328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flipV="1">
            <a:off x="0" y="0"/>
            <a:ext cx="9144000" cy="160717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flipV="1">
            <a:off x="785786" y="214296"/>
            <a:ext cx="7715304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flipV="1">
            <a:off x="1142976" y="428610"/>
            <a:ext cx="7000924" cy="21429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flipV="1">
            <a:off x="1643042" y="750081"/>
            <a:ext cx="6072230" cy="21429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flipV="1">
            <a:off x="2143108" y="1017974"/>
            <a:ext cx="4929222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 flipV="1">
            <a:off x="2643174" y="1285866"/>
            <a:ext cx="4000528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 flipV="1">
            <a:off x="3000364" y="1553759"/>
            <a:ext cx="3214710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flipV="1">
            <a:off x="3500430" y="1875230"/>
            <a:ext cx="2071702" cy="21431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flipV="1">
            <a:off x="3929058" y="2143122"/>
            <a:ext cx="1214446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flipV="1">
            <a:off x="4286248" y="2411014"/>
            <a:ext cx="571504" cy="160736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6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6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93313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7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64294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00011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285884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64305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1928826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28599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571768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292894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214710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571736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Picture 2" descr="http://4.bp.blogspot.com/_buC1i5vVDJ4/TFCHBkj7uzI/AAAAAAAADNY/Z1DGDRx2Fs4/s1600/curva%2520sin%2520fondo%2520blanca+copia+3.png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 flipH="1">
            <a:off x="4572000" y="3571882"/>
            <a:ext cx="2000264" cy="1714512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357222" y="-428646"/>
            <a:ext cx="9858444" cy="628654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6000"/>
                            </p:stCondLst>
                            <p:childTnLst>
                              <p:par>
                                <p:cTn id="15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Flecha curvada hacia la derecha"/>
          <p:cNvSpPr/>
          <p:nvPr/>
        </p:nvSpPr>
        <p:spPr>
          <a:xfrm>
            <a:off x="2143108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Flecha curvada hacia la derecha"/>
          <p:cNvSpPr/>
          <p:nvPr/>
        </p:nvSpPr>
        <p:spPr>
          <a:xfrm rot="10800000">
            <a:off x="4643438" y="928676"/>
            <a:ext cx="2571768" cy="3107553"/>
          </a:xfrm>
          <a:prstGeom prst="curvedRightArrow">
            <a:avLst>
              <a:gd name="adj1" fmla="val 46605"/>
              <a:gd name="adj2" fmla="val 41061"/>
              <a:gd name="adj3" fmla="val 1053"/>
            </a:avLst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5" name="4 Imagen" descr="g-gif-u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20680380">
            <a:off x="5911192" y="3233494"/>
            <a:ext cx="2609714" cy="159343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357222" y="-428646"/>
            <a:ext cx="9858444" cy="592935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9" presetClass="exit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9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</Words>
  <Application>Microsoft Office PowerPoint</Application>
  <PresentationFormat>Presentación en pantalla (16:9)</PresentationFormat>
  <Paragraphs>5</Paragraphs>
  <Slides>51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39</cp:revision>
  <dcterms:created xsi:type="dcterms:W3CDTF">2015-12-30T00:21:10Z</dcterms:created>
  <dcterms:modified xsi:type="dcterms:W3CDTF">2015-12-30T18:03:33Z</dcterms:modified>
</cp:coreProperties>
</file>